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1.xml" ContentType="application/xml"/>
  <Override PartName="/customXml/itemProps1.xml" ContentType="application/vnd.openxmlformats-officedocument.customXmlProperties+xml"/>
  <Override PartName="/customXml/item2.xml" ContentType="application/xml"/>
  <Override PartName="/customXml/_rels/item1.xml.rels" ContentType="application/vnd.openxmlformats-package.relationships+xml"/>
  <Override PartName="/customXml/_rels/item2.xml.rels" ContentType="application/vnd.openxmlformats-package.relationships+xml"/>
  <Override PartName="/customXml/_rels/item3.xml.rels" ContentType="application/vnd.openxmlformats-package.relationships+xml"/>
  <Override PartName="/customXml/itemProps2.xml" ContentType="application/vnd.openxmlformats-officedocument.customXmlProperties+xml"/>
  <Override PartName="/customXml/item3.xml" ContentType="application/xml"/>
  <Override PartName="/customXml/itemProps3.xml" ContentType="application/vnd.openxmlformats-officedocument.customXml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_rels/notesSlide1.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media/image1.png" ContentType="image/png"/>
  <Override PartName="/ppt/media/image2.jpeg" ContentType="image/jpeg"/>
  <Override PartName="/ppt/media/image8.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media/image9.png" ContentType="image/png"/>
  <Override PartName="/ppt/media/image10.png" ContentType="image/png"/>
  <Override PartName="/ppt/media/image11.png" ContentType="image/png"/>
  <Override PartName="/ppt/media/image12.png" ContentType="image/png"/>
  <Override PartName="/ppt/media/image13.png" ContentType="image/png"/>
  <Override PartName="/ppt/media/image14.png" ContentType="image/png"/>
  <Override PartName="/ppt/media/image15.png" ContentType="image/png"/>
  <Override PartName="/ppt/media/image16.png" ContentType="image/png"/>
  <Override PartName="/ppt/media/image17.png" ContentType="image/png"/>
  <Override PartName="/ppt/media/image18.png" ContentType="image/png"/>
  <Override PartName="/ppt/media/image19.png" ContentType="image/png"/>
  <Override PartName="/ppt/media/image20.png" ContentType="image/png"/>
  <Override PartName="/ppt/media/image21.png" ContentType="image/png"/>
  <Override PartName="/ppt/media/image22.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_rels/presentation.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customXml" Target="../customXml/item1.xml"/><Relationship Id="rId5" Type="http://schemas.openxmlformats.org/officeDocument/2006/relationships/customXml" Target="../customXml/item2.xml"/><Relationship Id="rId6" Type="http://schemas.openxmlformats.org/officeDocument/2006/relationships/customXml" Target="../customXml/item3.xml"/><Relationship Id="rId7"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Lst>
  <p:sldSz cx="12192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PlaceHolder 1"/>
          <p:cNvSpPr>
            <a:spLocks noGrp="1"/>
          </p:cNvSpPr>
          <p:nvPr>
            <p:ph type="sldImg"/>
          </p:nvPr>
        </p:nvSpPr>
        <p:spPr>
          <a:xfrm>
            <a:off x="216000" y="812520"/>
            <a:ext cx="7127280" cy="4008960"/>
          </a:xfrm>
          <a:prstGeom prst="rect">
            <a:avLst/>
          </a:prstGeom>
        </p:spPr>
        <p:txBody>
          <a:bodyPr lIns="0" rIns="0" tIns="0" bIns="0" anchor="ctr">
            <a:noAutofit/>
          </a:bodyPr>
          <a:p>
            <a:r>
              <a:rPr b="0" lang="en-US" sz="1800" spc="-1" strike="noStrike">
                <a:solidFill>
                  <a:srgbClr val="ffffff"/>
                </a:solidFill>
                <a:latin typeface="Graphik Light"/>
              </a:rPr>
              <a:t>Fai clic per spostare la diapositiva</a:t>
            </a:r>
            <a:endParaRPr b="0" lang="en-US" sz="1800" spc="-1" strike="noStrike">
              <a:solidFill>
                <a:srgbClr val="ffffff"/>
              </a:solidFill>
              <a:latin typeface="Graphik Light"/>
            </a:endParaRPr>
          </a:p>
        </p:txBody>
      </p:sp>
      <p:sp>
        <p:nvSpPr>
          <p:cNvPr id="89" name="PlaceHolder 2"/>
          <p:cNvSpPr>
            <a:spLocks noGrp="1"/>
          </p:cNvSpPr>
          <p:nvPr>
            <p:ph type="body"/>
          </p:nvPr>
        </p:nvSpPr>
        <p:spPr>
          <a:xfrm>
            <a:off x="756000" y="5078520"/>
            <a:ext cx="6047640" cy="4811040"/>
          </a:xfrm>
          <a:prstGeom prst="rect">
            <a:avLst/>
          </a:prstGeom>
        </p:spPr>
        <p:txBody>
          <a:bodyPr lIns="0" rIns="0" tIns="0" bIns="0">
            <a:noAutofit/>
          </a:bodyPr>
          <a:p>
            <a:r>
              <a:rPr b="0" lang="it-IT" sz="2000" spc="-1" strike="noStrike">
                <a:latin typeface="Arial"/>
              </a:rPr>
              <a:t>Fai clic per modificare il formato delle note</a:t>
            </a:r>
            <a:endParaRPr b="0" lang="it-IT" sz="2000" spc="-1" strike="noStrike">
              <a:latin typeface="Arial"/>
            </a:endParaRPr>
          </a:p>
        </p:txBody>
      </p:sp>
      <p:sp>
        <p:nvSpPr>
          <p:cNvPr id="90" name="PlaceHolder 3"/>
          <p:cNvSpPr>
            <a:spLocks noGrp="1"/>
          </p:cNvSpPr>
          <p:nvPr>
            <p:ph type="hdr"/>
          </p:nvPr>
        </p:nvSpPr>
        <p:spPr>
          <a:xfrm>
            <a:off x="0" y="0"/>
            <a:ext cx="3280680" cy="534240"/>
          </a:xfrm>
          <a:prstGeom prst="rect">
            <a:avLst/>
          </a:prstGeom>
        </p:spPr>
        <p:txBody>
          <a:bodyPr lIns="0" rIns="0" tIns="0" bIns="0">
            <a:noAutofit/>
          </a:bodyPr>
          <a:p>
            <a:r>
              <a:rPr b="0" lang="it-IT" sz="1400" spc="-1" strike="noStrike">
                <a:latin typeface="Times New Roman"/>
              </a:rPr>
              <a:t>&lt;intestazione&gt;</a:t>
            </a:r>
            <a:endParaRPr b="0" lang="it-IT" sz="1400" spc="-1" strike="noStrike">
              <a:latin typeface="Times New Roman"/>
            </a:endParaRPr>
          </a:p>
        </p:txBody>
      </p:sp>
      <p:sp>
        <p:nvSpPr>
          <p:cNvPr id="91" name="PlaceHolder 4"/>
          <p:cNvSpPr>
            <a:spLocks noGrp="1"/>
          </p:cNvSpPr>
          <p:nvPr>
            <p:ph type="dt"/>
          </p:nvPr>
        </p:nvSpPr>
        <p:spPr>
          <a:xfrm>
            <a:off x="4278960" y="0"/>
            <a:ext cx="3280680" cy="534240"/>
          </a:xfrm>
          <a:prstGeom prst="rect">
            <a:avLst/>
          </a:prstGeom>
        </p:spPr>
        <p:txBody>
          <a:bodyPr lIns="0" rIns="0" tIns="0" bIns="0">
            <a:noAutofit/>
          </a:bodyPr>
          <a:p>
            <a:pPr algn="r"/>
            <a:r>
              <a:rPr b="0" lang="it-IT" sz="1400" spc="-1" strike="noStrike">
                <a:latin typeface="Times New Roman"/>
              </a:rPr>
              <a:t>&lt;data/ora&gt;</a:t>
            </a:r>
            <a:endParaRPr b="0" lang="it-IT" sz="1400" spc="-1" strike="noStrike">
              <a:latin typeface="Times New Roman"/>
            </a:endParaRPr>
          </a:p>
        </p:txBody>
      </p:sp>
      <p:sp>
        <p:nvSpPr>
          <p:cNvPr id="92" name="PlaceHolder 5"/>
          <p:cNvSpPr>
            <a:spLocks noGrp="1"/>
          </p:cNvSpPr>
          <p:nvPr>
            <p:ph type="ftr"/>
          </p:nvPr>
        </p:nvSpPr>
        <p:spPr>
          <a:xfrm>
            <a:off x="0" y="10157400"/>
            <a:ext cx="3280680" cy="534240"/>
          </a:xfrm>
          <a:prstGeom prst="rect">
            <a:avLst/>
          </a:prstGeom>
        </p:spPr>
        <p:txBody>
          <a:bodyPr lIns="0" rIns="0" tIns="0" bIns="0" anchor="b">
            <a:noAutofit/>
          </a:bodyPr>
          <a:p>
            <a:r>
              <a:rPr b="0" lang="it-IT" sz="1400" spc="-1" strike="noStrike">
                <a:latin typeface="Times New Roman"/>
              </a:rPr>
              <a:t>&lt;piè di pagina&gt;</a:t>
            </a:r>
            <a:endParaRPr b="0" lang="it-IT" sz="1400" spc="-1" strike="noStrike">
              <a:latin typeface="Times New Roman"/>
            </a:endParaRPr>
          </a:p>
        </p:txBody>
      </p:sp>
      <p:sp>
        <p:nvSpPr>
          <p:cNvPr id="93"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FFA63AB5-C91F-4E87-8F3E-EECACEC05036}" type="slidenum">
              <a:rPr b="0" lang="it-IT" sz="1400" spc="-1" strike="noStrike">
                <a:latin typeface="Times New Roman"/>
              </a:rPr>
              <a:t>&lt;numero&gt;</a:t>
            </a:fld>
            <a:endParaRPr b="0" lang="it-IT"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PlaceHolder 1"/>
          <p:cNvSpPr>
            <a:spLocks noGrp="1"/>
          </p:cNvSpPr>
          <p:nvPr>
            <p:ph type="sldImg"/>
          </p:nvPr>
        </p:nvSpPr>
        <p:spPr>
          <a:xfrm>
            <a:off x="685800" y="1143000"/>
            <a:ext cx="5486040" cy="3085920"/>
          </a:xfrm>
          <a:prstGeom prst="rect">
            <a:avLst/>
          </a:prstGeom>
        </p:spPr>
      </p:sp>
      <p:sp>
        <p:nvSpPr>
          <p:cNvPr id="163" name="PlaceHolder 2"/>
          <p:cNvSpPr>
            <a:spLocks noGrp="1"/>
          </p:cNvSpPr>
          <p:nvPr>
            <p:ph type="body"/>
          </p:nvPr>
        </p:nvSpPr>
        <p:spPr>
          <a:xfrm>
            <a:off x="685800" y="4400640"/>
            <a:ext cx="5486040" cy="3600000"/>
          </a:xfrm>
          <a:prstGeom prst="rect">
            <a:avLst/>
          </a:prstGeom>
        </p:spPr>
        <p:txBody>
          <a:bodyPr>
            <a:noAutofit/>
          </a:bodyPr>
          <a:p>
            <a:endParaRPr b="0" lang="it-IT" sz="2000" spc="-1" strike="noStrike">
              <a:latin typeface="Arial"/>
            </a:endParaRPr>
          </a:p>
        </p:txBody>
      </p:sp>
      <p:sp>
        <p:nvSpPr>
          <p:cNvPr id="164" name="TextShape 3"/>
          <p:cNvSpPr txBox="1"/>
          <p:nvPr/>
        </p:nvSpPr>
        <p:spPr>
          <a:xfrm>
            <a:off x="3884760" y="8685360"/>
            <a:ext cx="2971440" cy="458280"/>
          </a:xfrm>
          <a:prstGeom prst="rect">
            <a:avLst/>
          </a:prstGeom>
          <a:noFill/>
          <a:ln w="0">
            <a:noFill/>
          </a:ln>
        </p:spPr>
        <p:txBody>
          <a:bodyPr anchor="b">
            <a:noAutofit/>
          </a:bodyPr>
          <a:p>
            <a:pPr algn="r">
              <a:lnSpc>
                <a:spcPct val="100000"/>
              </a:lnSpc>
            </a:pPr>
            <a:fld id="{B75FB1F8-969D-4527-A82D-07C6691F82EF}" type="slidenum">
              <a:rPr b="0" lang="en-AU" sz="1200" spc="-1" strike="noStrike">
                <a:latin typeface="Times New Roman"/>
              </a:rPr>
              <a:t>&lt;numero&gt;</a:t>
            </a:fld>
            <a:endParaRPr b="0" lang="it-IT" sz="1200" spc="-1" strike="noStrike">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PlaceHolder 1"/>
          <p:cNvSpPr>
            <a:spLocks noGrp="1"/>
          </p:cNvSpPr>
          <p:nvPr>
            <p:ph type="sldImg"/>
          </p:nvPr>
        </p:nvSpPr>
        <p:spPr>
          <a:xfrm>
            <a:off x="685800" y="1143000"/>
            <a:ext cx="5486040" cy="3085920"/>
          </a:xfrm>
          <a:prstGeom prst="rect">
            <a:avLst/>
          </a:prstGeom>
        </p:spPr>
      </p:sp>
      <p:sp>
        <p:nvSpPr>
          <p:cNvPr id="166" name="PlaceHolder 2"/>
          <p:cNvSpPr>
            <a:spLocks noGrp="1"/>
          </p:cNvSpPr>
          <p:nvPr>
            <p:ph type="body"/>
          </p:nvPr>
        </p:nvSpPr>
        <p:spPr>
          <a:xfrm>
            <a:off x="685800" y="4400640"/>
            <a:ext cx="5486040" cy="3600000"/>
          </a:xfrm>
          <a:prstGeom prst="rect">
            <a:avLst/>
          </a:prstGeom>
        </p:spPr>
        <p:txBody>
          <a:bodyPr>
            <a:noAutofit/>
          </a:bodyPr>
          <a:p>
            <a:endParaRPr b="0" lang="it-IT" sz="2000" spc="-1" strike="noStrike">
              <a:latin typeface="Arial"/>
            </a:endParaRPr>
          </a:p>
        </p:txBody>
      </p:sp>
      <p:sp>
        <p:nvSpPr>
          <p:cNvPr id="167" name="TextShape 3"/>
          <p:cNvSpPr txBox="1"/>
          <p:nvPr/>
        </p:nvSpPr>
        <p:spPr>
          <a:xfrm>
            <a:off x="3884760" y="8685360"/>
            <a:ext cx="2971440" cy="458280"/>
          </a:xfrm>
          <a:prstGeom prst="rect">
            <a:avLst/>
          </a:prstGeom>
          <a:noFill/>
          <a:ln w="0">
            <a:noFill/>
          </a:ln>
        </p:spPr>
        <p:txBody>
          <a:bodyPr anchor="b">
            <a:noAutofit/>
          </a:bodyPr>
          <a:p>
            <a:pPr algn="r">
              <a:lnSpc>
                <a:spcPct val="100000"/>
              </a:lnSpc>
              <a:tabLst>
                <a:tab algn="l" pos="0"/>
              </a:tabLst>
            </a:pPr>
            <a:fld id="{BD8D3C60-9242-48C5-8F5B-3E86200CFFA5}" type="slidenum">
              <a:rPr b="0" lang="en-AU" sz="1200" spc="-1" strike="noStrike">
                <a:solidFill>
                  <a:srgbClr val="000000"/>
                </a:solidFill>
                <a:latin typeface="Calibri"/>
                <a:ea typeface="+mn-ea"/>
              </a:rPr>
              <a:t>&lt;numero&gt;</a:t>
            </a:fld>
            <a:endParaRPr b="0" lang="it-IT" sz="1200" spc="-1" strike="noStrike">
              <a:latin typeface="Times New Roman"/>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PlaceHolder 1"/>
          <p:cNvSpPr>
            <a:spLocks noGrp="1"/>
          </p:cNvSpPr>
          <p:nvPr>
            <p:ph type="sldImg"/>
          </p:nvPr>
        </p:nvSpPr>
        <p:spPr>
          <a:xfrm>
            <a:off x="685800" y="1143000"/>
            <a:ext cx="5486040" cy="3085920"/>
          </a:xfrm>
          <a:prstGeom prst="rect">
            <a:avLst/>
          </a:prstGeom>
        </p:spPr>
      </p:sp>
      <p:sp>
        <p:nvSpPr>
          <p:cNvPr id="169" name="PlaceHolder 2"/>
          <p:cNvSpPr>
            <a:spLocks noGrp="1"/>
          </p:cNvSpPr>
          <p:nvPr>
            <p:ph type="body"/>
          </p:nvPr>
        </p:nvSpPr>
        <p:spPr>
          <a:xfrm>
            <a:off x="685800" y="4400640"/>
            <a:ext cx="5486040" cy="3600000"/>
          </a:xfrm>
          <a:prstGeom prst="rect">
            <a:avLst/>
          </a:prstGeom>
        </p:spPr>
        <p:txBody>
          <a:bodyPr>
            <a:noAutofit/>
          </a:bodyPr>
          <a:p>
            <a:endParaRPr b="0" lang="it-IT" sz="2000" spc="-1" strike="noStrike">
              <a:latin typeface="Arial"/>
            </a:endParaRPr>
          </a:p>
        </p:txBody>
      </p:sp>
      <p:sp>
        <p:nvSpPr>
          <p:cNvPr id="170" name="TextShape 3"/>
          <p:cNvSpPr txBox="1"/>
          <p:nvPr/>
        </p:nvSpPr>
        <p:spPr>
          <a:xfrm>
            <a:off x="3884760" y="8685360"/>
            <a:ext cx="2971440" cy="458280"/>
          </a:xfrm>
          <a:prstGeom prst="rect">
            <a:avLst/>
          </a:prstGeom>
          <a:noFill/>
          <a:ln w="0">
            <a:noFill/>
          </a:ln>
        </p:spPr>
        <p:txBody>
          <a:bodyPr anchor="b">
            <a:noAutofit/>
          </a:bodyPr>
          <a:p>
            <a:pPr algn="r">
              <a:lnSpc>
                <a:spcPct val="100000"/>
              </a:lnSpc>
              <a:tabLst>
                <a:tab algn="l" pos="0"/>
              </a:tabLst>
            </a:pPr>
            <a:fld id="{DDC82943-D261-4F32-BE4B-CB9B0903E6C0}" type="slidenum">
              <a:rPr b="0" lang="en-AU" sz="1200" spc="-1" strike="noStrike">
                <a:solidFill>
                  <a:srgbClr val="000000"/>
                </a:solidFill>
                <a:latin typeface="Calibri"/>
                <a:ea typeface="+mn-ea"/>
              </a:rPr>
              <a:t>&lt;numero&gt;</a:t>
            </a:fld>
            <a:endParaRPr b="0" lang="it-IT" sz="1200" spc="-1" strike="noStrike">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PlaceHolder 1"/>
          <p:cNvSpPr>
            <a:spLocks noGrp="1"/>
          </p:cNvSpPr>
          <p:nvPr>
            <p:ph type="sldImg"/>
          </p:nvPr>
        </p:nvSpPr>
        <p:spPr>
          <a:xfrm>
            <a:off x="685800" y="1143000"/>
            <a:ext cx="5486040" cy="3085920"/>
          </a:xfrm>
          <a:prstGeom prst="rect">
            <a:avLst/>
          </a:prstGeom>
        </p:spPr>
      </p:sp>
      <p:sp>
        <p:nvSpPr>
          <p:cNvPr id="172" name="PlaceHolder 2"/>
          <p:cNvSpPr>
            <a:spLocks noGrp="1"/>
          </p:cNvSpPr>
          <p:nvPr>
            <p:ph type="body"/>
          </p:nvPr>
        </p:nvSpPr>
        <p:spPr>
          <a:xfrm>
            <a:off x="685800" y="4400640"/>
            <a:ext cx="5486040" cy="3600000"/>
          </a:xfrm>
          <a:prstGeom prst="rect">
            <a:avLst/>
          </a:prstGeom>
        </p:spPr>
        <p:txBody>
          <a:bodyPr>
            <a:noAutofit/>
          </a:bodyPr>
          <a:p>
            <a:endParaRPr b="0" lang="it-IT" sz="2000" spc="-1" strike="noStrike">
              <a:latin typeface="Arial"/>
            </a:endParaRPr>
          </a:p>
        </p:txBody>
      </p:sp>
      <p:sp>
        <p:nvSpPr>
          <p:cNvPr id="173" name="TextShape 3"/>
          <p:cNvSpPr txBox="1"/>
          <p:nvPr/>
        </p:nvSpPr>
        <p:spPr>
          <a:xfrm>
            <a:off x="3884760" y="8685360"/>
            <a:ext cx="2971440" cy="458280"/>
          </a:xfrm>
          <a:prstGeom prst="rect">
            <a:avLst/>
          </a:prstGeom>
          <a:noFill/>
          <a:ln w="0">
            <a:noFill/>
          </a:ln>
        </p:spPr>
        <p:txBody>
          <a:bodyPr anchor="b">
            <a:noAutofit/>
          </a:bodyPr>
          <a:p>
            <a:pPr algn="r">
              <a:lnSpc>
                <a:spcPct val="100000"/>
              </a:lnSpc>
              <a:tabLst>
                <a:tab algn="l" pos="0"/>
              </a:tabLst>
            </a:pPr>
            <a:fld id="{34438941-357D-46D9-9DEF-75A7B41830F7}" type="slidenum">
              <a:rPr b="0" lang="en-AU" sz="1200" spc="-1" strike="noStrike">
                <a:solidFill>
                  <a:srgbClr val="000000"/>
                </a:solidFill>
                <a:latin typeface="Calibri"/>
                <a:ea typeface="+mn-ea"/>
              </a:rPr>
              <a:t>&lt;numero&gt;</a:t>
            </a:fld>
            <a:endParaRPr b="0" lang="it-IT" sz="1200" spc="-1" strike="noStrike">
              <a:latin typeface="Times New Roman"/>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PlaceHolder 1"/>
          <p:cNvSpPr>
            <a:spLocks noGrp="1"/>
          </p:cNvSpPr>
          <p:nvPr>
            <p:ph type="sldImg"/>
          </p:nvPr>
        </p:nvSpPr>
        <p:spPr>
          <a:xfrm>
            <a:off x="685800" y="1143000"/>
            <a:ext cx="5486040" cy="3085920"/>
          </a:xfrm>
          <a:prstGeom prst="rect">
            <a:avLst/>
          </a:prstGeom>
        </p:spPr>
      </p:sp>
      <p:sp>
        <p:nvSpPr>
          <p:cNvPr id="175" name="PlaceHolder 2"/>
          <p:cNvSpPr>
            <a:spLocks noGrp="1"/>
          </p:cNvSpPr>
          <p:nvPr>
            <p:ph type="body"/>
          </p:nvPr>
        </p:nvSpPr>
        <p:spPr>
          <a:xfrm>
            <a:off x="685800" y="4400640"/>
            <a:ext cx="5486040" cy="3600000"/>
          </a:xfrm>
          <a:prstGeom prst="rect">
            <a:avLst/>
          </a:prstGeom>
        </p:spPr>
        <p:txBody>
          <a:bodyPr>
            <a:noAutofit/>
          </a:bodyPr>
          <a:p>
            <a:endParaRPr b="0" lang="it-IT" sz="2000" spc="-1" strike="noStrike">
              <a:latin typeface="Arial"/>
            </a:endParaRPr>
          </a:p>
        </p:txBody>
      </p:sp>
      <p:sp>
        <p:nvSpPr>
          <p:cNvPr id="176" name="TextShape 3"/>
          <p:cNvSpPr txBox="1"/>
          <p:nvPr/>
        </p:nvSpPr>
        <p:spPr>
          <a:xfrm>
            <a:off x="3884760" y="8685360"/>
            <a:ext cx="2971440" cy="458280"/>
          </a:xfrm>
          <a:prstGeom prst="rect">
            <a:avLst/>
          </a:prstGeom>
          <a:noFill/>
          <a:ln w="0">
            <a:noFill/>
          </a:ln>
        </p:spPr>
        <p:txBody>
          <a:bodyPr anchor="b">
            <a:noAutofit/>
          </a:bodyPr>
          <a:p>
            <a:pPr algn="r">
              <a:lnSpc>
                <a:spcPct val="100000"/>
              </a:lnSpc>
              <a:tabLst>
                <a:tab algn="l" pos="0"/>
              </a:tabLst>
            </a:pPr>
            <a:fld id="{4782019C-25B9-4245-8A90-FA7F741255A8}" type="slidenum">
              <a:rPr b="0" lang="en-AU" sz="1200" spc="-1" strike="noStrike">
                <a:solidFill>
                  <a:srgbClr val="000000"/>
                </a:solidFill>
                <a:latin typeface="Calibri"/>
                <a:ea typeface="+mn-ea"/>
              </a:rPr>
              <a:t>&lt;numero&gt;</a:t>
            </a:fld>
            <a:endParaRPr b="0" lang="it-IT" sz="1200" spc="-1" strike="noStrike">
              <a:latin typeface="Times New Roman"/>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PlaceHolder 1"/>
          <p:cNvSpPr>
            <a:spLocks noGrp="1"/>
          </p:cNvSpPr>
          <p:nvPr>
            <p:ph type="sldImg"/>
          </p:nvPr>
        </p:nvSpPr>
        <p:spPr>
          <a:xfrm>
            <a:off x="685800" y="1143000"/>
            <a:ext cx="5486040" cy="3085920"/>
          </a:xfrm>
          <a:prstGeom prst="rect">
            <a:avLst/>
          </a:prstGeom>
        </p:spPr>
      </p:sp>
      <p:sp>
        <p:nvSpPr>
          <p:cNvPr id="178" name="PlaceHolder 2"/>
          <p:cNvSpPr>
            <a:spLocks noGrp="1"/>
          </p:cNvSpPr>
          <p:nvPr>
            <p:ph type="body"/>
          </p:nvPr>
        </p:nvSpPr>
        <p:spPr>
          <a:xfrm>
            <a:off x="685800" y="4400640"/>
            <a:ext cx="5486040" cy="3600000"/>
          </a:xfrm>
          <a:prstGeom prst="rect">
            <a:avLst/>
          </a:prstGeom>
        </p:spPr>
        <p:txBody>
          <a:bodyPr>
            <a:noAutofit/>
          </a:bodyPr>
          <a:p>
            <a:endParaRPr b="0" lang="it-IT" sz="2000" spc="-1" strike="noStrike">
              <a:latin typeface="Arial"/>
            </a:endParaRPr>
          </a:p>
        </p:txBody>
      </p:sp>
      <p:sp>
        <p:nvSpPr>
          <p:cNvPr id="179" name="TextShape 3"/>
          <p:cNvSpPr txBox="1"/>
          <p:nvPr/>
        </p:nvSpPr>
        <p:spPr>
          <a:xfrm>
            <a:off x="3884760" y="8685360"/>
            <a:ext cx="2971440" cy="458280"/>
          </a:xfrm>
          <a:prstGeom prst="rect">
            <a:avLst/>
          </a:prstGeom>
          <a:noFill/>
          <a:ln w="0">
            <a:noFill/>
          </a:ln>
        </p:spPr>
        <p:txBody>
          <a:bodyPr anchor="b">
            <a:noAutofit/>
          </a:bodyPr>
          <a:p>
            <a:pPr algn="r">
              <a:lnSpc>
                <a:spcPct val="100000"/>
              </a:lnSpc>
              <a:tabLst>
                <a:tab algn="l" pos="0"/>
              </a:tabLst>
            </a:pPr>
            <a:fld id="{F6F3EFC9-EB34-4665-89D2-CF276D931EF6}" type="slidenum">
              <a:rPr b="0" lang="en-AU" sz="1200" spc="-1" strike="noStrike">
                <a:solidFill>
                  <a:srgbClr val="000000"/>
                </a:solidFill>
                <a:latin typeface="Calibri"/>
                <a:ea typeface="+mn-ea"/>
              </a:rPr>
              <a:t>&lt;numero&gt;</a:t>
            </a:fld>
            <a:endParaRPr b="0" lang="it-IT" sz="1200" spc="-1" strike="noStrike">
              <a:latin typeface="Times New Roman"/>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0" name="PlaceHolder 1"/>
          <p:cNvSpPr>
            <a:spLocks noGrp="1"/>
          </p:cNvSpPr>
          <p:nvPr>
            <p:ph type="sldImg"/>
          </p:nvPr>
        </p:nvSpPr>
        <p:spPr>
          <a:xfrm>
            <a:off x="685800" y="1143000"/>
            <a:ext cx="5486040" cy="3085920"/>
          </a:xfrm>
          <a:prstGeom prst="rect">
            <a:avLst/>
          </a:prstGeom>
        </p:spPr>
      </p:sp>
      <p:sp>
        <p:nvSpPr>
          <p:cNvPr id="181" name="PlaceHolder 2"/>
          <p:cNvSpPr>
            <a:spLocks noGrp="1"/>
          </p:cNvSpPr>
          <p:nvPr>
            <p:ph type="body"/>
          </p:nvPr>
        </p:nvSpPr>
        <p:spPr>
          <a:xfrm>
            <a:off x="685800" y="4400640"/>
            <a:ext cx="5486040" cy="3600000"/>
          </a:xfrm>
          <a:prstGeom prst="rect">
            <a:avLst/>
          </a:prstGeom>
        </p:spPr>
        <p:txBody>
          <a:bodyPr>
            <a:noAutofit/>
          </a:bodyPr>
          <a:p>
            <a:endParaRPr b="0" lang="it-IT" sz="2000" spc="-1" strike="noStrike">
              <a:latin typeface="Arial"/>
            </a:endParaRPr>
          </a:p>
        </p:txBody>
      </p:sp>
      <p:sp>
        <p:nvSpPr>
          <p:cNvPr id="182" name="TextShape 3"/>
          <p:cNvSpPr txBox="1"/>
          <p:nvPr/>
        </p:nvSpPr>
        <p:spPr>
          <a:xfrm>
            <a:off x="3884760" y="8685360"/>
            <a:ext cx="2971440" cy="458280"/>
          </a:xfrm>
          <a:prstGeom prst="rect">
            <a:avLst/>
          </a:prstGeom>
          <a:noFill/>
          <a:ln w="0">
            <a:noFill/>
          </a:ln>
        </p:spPr>
        <p:txBody>
          <a:bodyPr anchor="b">
            <a:noAutofit/>
          </a:bodyPr>
          <a:p>
            <a:pPr algn="r">
              <a:lnSpc>
                <a:spcPct val="100000"/>
              </a:lnSpc>
              <a:tabLst>
                <a:tab algn="l" pos="0"/>
              </a:tabLst>
            </a:pPr>
            <a:fld id="{5519D96F-003B-4821-BCA0-30643085AE85}" type="slidenum">
              <a:rPr b="0" lang="en-AU" sz="1200" spc="-1" strike="noStrike">
                <a:solidFill>
                  <a:srgbClr val="000000"/>
                </a:solidFill>
                <a:latin typeface="Calibri"/>
                <a:ea typeface="+mn-ea"/>
              </a:rPr>
              <a:t>&lt;numero&gt;</a:t>
            </a:fld>
            <a:endParaRPr b="0" lang="it-IT"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762120" y="177120"/>
            <a:ext cx="5160600" cy="1145160"/>
          </a:xfrm>
          <a:prstGeom prst="rect">
            <a:avLst/>
          </a:prstGeom>
        </p:spPr>
        <p:txBody>
          <a:bodyPr lIns="0" rIns="0" tIns="0" bIns="0" anchor="ctr">
            <a:noAutofit/>
          </a:bodyPr>
          <a:p>
            <a:endParaRPr b="0" lang="en-US" sz="1800" spc="-1" strike="noStrike">
              <a:solidFill>
                <a:srgbClr val="000000"/>
              </a:solidFill>
              <a:latin typeface="Graphik Light"/>
            </a:endParaRPr>
          </a:p>
        </p:txBody>
      </p:sp>
      <p:sp>
        <p:nvSpPr>
          <p:cNvPr id="30" name="PlaceHolder 2"/>
          <p:cNvSpPr>
            <a:spLocks noGrp="1"/>
          </p:cNvSpPr>
          <p:nvPr>
            <p:ph type="body"/>
          </p:nvPr>
        </p:nvSpPr>
        <p:spPr>
          <a:xfrm>
            <a:off x="6095880" y="0"/>
            <a:ext cx="5714640" cy="3010320"/>
          </a:xfrm>
          <a:prstGeom prst="rect">
            <a:avLst/>
          </a:prstGeom>
        </p:spPr>
        <p:txBody>
          <a:bodyPr lIns="0" rIns="0" tIns="0" bIns="0">
            <a:normAutofit/>
          </a:bodyPr>
          <a:p>
            <a:endParaRPr b="0" lang="en-US" sz="1200" spc="-1" strike="noStrike">
              <a:solidFill>
                <a:srgbClr val="000000"/>
              </a:solidFill>
              <a:latin typeface="Graphik Light"/>
            </a:endParaRPr>
          </a:p>
        </p:txBody>
      </p:sp>
      <p:sp>
        <p:nvSpPr>
          <p:cNvPr id="31" name="PlaceHolder 3"/>
          <p:cNvSpPr>
            <a:spLocks noGrp="1"/>
          </p:cNvSpPr>
          <p:nvPr>
            <p:ph type="body"/>
          </p:nvPr>
        </p:nvSpPr>
        <p:spPr>
          <a:xfrm>
            <a:off x="6095880" y="3296520"/>
            <a:ext cx="5714640" cy="3010320"/>
          </a:xfrm>
          <a:prstGeom prst="rect">
            <a:avLst/>
          </a:prstGeom>
        </p:spPr>
        <p:txBody>
          <a:bodyPr lIns="0" rIns="0" tIns="0" bIns="0">
            <a:normAutofit/>
          </a:bodyPr>
          <a:p>
            <a:endParaRPr b="0" lang="en-US" sz="1200" spc="-1" strike="noStrike">
              <a:solidFill>
                <a:srgbClr val="000000"/>
              </a:solidFill>
              <a:latin typeface="Graphik Light"/>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762120" y="177120"/>
            <a:ext cx="5160600" cy="1145160"/>
          </a:xfrm>
          <a:prstGeom prst="rect">
            <a:avLst/>
          </a:prstGeom>
        </p:spPr>
        <p:txBody>
          <a:bodyPr lIns="0" rIns="0" tIns="0" bIns="0" anchor="ctr">
            <a:noAutofit/>
          </a:bodyPr>
          <a:p>
            <a:endParaRPr b="0" lang="en-US" sz="1800" spc="-1" strike="noStrike">
              <a:solidFill>
                <a:srgbClr val="000000"/>
              </a:solidFill>
              <a:latin typeface="Graphik Light"/>
            </a:endParaRPr>
          </a:p>
        </p:txBody>
      </p:sp>
      <p:sp>
        <p:nvSpPr>
          <p:cNvPr id="33" name="PlaceHolder 2"/>
          <p:cNvSpPr>
            <a:spLocks noGrp="1"/>
          </p:cNvSpPr>
          <p:nvPr>
            <p:ph type="body"/>
          </p:nvPr>
        </p:nvSpPr>
        <p:spPr>
          <a:xfrm>
            <a:off x="6095880" y="0"/>
            <a:ext cx="2788560" cy="3010320"/>
          </a:xfrm>
          <a:prstGeom prst="rect">
            <a:avLst/>
          </a:prstGeom>
        </p:spPr>
        <p:txBody>
          <a:bodyPr lIns="0" rIns="0" tIns="0" bIns="0">
            <a:normAutofit/>
          </a:bodyPr>
          <a:p>
            <a:endParaRPr b="0" lang="en-US" sz="1200" spc="-1" strike="noStrike">
              <a:solidFill>
                <a:srgbClr val="000000"/>
              </a:solidFill>
              <a:latin typeface="Graphik Light"/>
            </a:endParaRPr>
          </a:p>
        </p:txBody>
      </p:sp>
      <p:sp>
        <p:nvSpPr>
          <p:cNvPr id="34" name="PlaceHolder 3"/>
          <p:cNvSpPr>
            <a:spLocks noGrp="1"/>
          </p:cNvSpPr>
          <p:nvPr>
            <p:ph type="body"/>
          </p:nvPr>
        </p:nvSpPr>
        <p:spPr>
          <a:xfrm>
            <a:off x="9024120" y="0"/>
            <a:ext cx="2788560" cy="3010320"/>
          </a:xfrm>
          <a:prstGeom prst="rect">
            <a:avLst/>
          </a:prstGeom>
        </p:spPr>
        <p:txBody>
          <a:bodyPr lIns="0" rIns="0" tIns="0" bIns="0">
            <a:normAutofit/>
          </a:bodyPr>
          <a:p>
            <a:endParaRPr b="0" lang="en-US" sz="1200" spc="-1" strike="noStrike">
              <a:solidFill>
                <a:srgbClr val="000000"/>
              </a:solidFill>
              <a:latin typeface="Graphik Light"/>
            </a:endParaRPr>
          </a:p>
        </p:txBody>
      </p:sp>
      <p:sp>
        <p:nvSpPr>
          <p:cNvPr id="35" name="PlaceHolder 4"/>
          <p:cNvSpPr>
            <a:spLocks noGrp="1"/>
          </p:cNvSpPr>
          <p:nvPr>
            <p:ph type="body"/>
          </p:nvPr>
        </p:nvSpPr>
        <p:spPr>
          <a:xfrm>
            <a:off x="6095880" y="3296520"/>
            <a:ext cx="2788560" cy="3010320"/>
          </a:xfrm>
          <a:prstGeom prst="rect">
            <a:avLst/>
          </a:prstGeom>
        </p:spPr>
        <p:txBody>
          <a:bodyPr lIns="0" rIns="0" tIns="0" bIns="0">
            <a:normAutofit/>
          </a:bodyPr>
          <a:p>
            <a:endParaRPr b="0" lang="en-US" sz="1200" spc="-1" strike="noStrike">
              <a:solidFill>
                <a:srgbClr val="000000"/>
              </a:solidFill>
              <a:latin typeface="Graphik Light"/>
            </a:endParaRPr>
          </a:p>
        </p:txBody>
      </p:sp>
      <p:sp>
        <p:nvSpPr>
          <p:cNvPr id="36" name="PlaceHolder 5"/>
          <p:cNvSpPr>
            <a:spLocks noGrp="1"/>
          </p:cNvSpPr>
          <p:nvPr>
            <p:ph type="body"/>
          </p:nvPr>
        </p:nvSpPr>
        <p:spPr>
          <a:xfrm>
            <a:off x="9024120" y="3296520"/>
            <a:ext cx="2788560" cy="3010320"/>
          </a:xfrm>
          <a:prstGeom prst="rect">
            <a:avLst/>
          </a:prstGeom>
        </p:spPr>
        <p:txBody>
          <a:bodyPr lIns="0" rIns="0" tIns="0" bIns="0">
            <a:normAutofit/>
          </a:bodyPr>
          <a:p>
            <a:endParaRPr b="0" lang="en-US" sz="1200" spc="-1" strike="noStrike">
              <a:solidFill>
                <a:srgbClr val="000000"/>
              </a:solidFill>
              <a:latin typeface="Graphik Light"/>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762120" y="177120"/>
            <a:ext cx="5160600" cy="1145160"/>
          </a:xfrm>
          <a:prstGeom prst="rect">
            <a:avLst/>
          </a:prstGeom>
        </p:spPr>
        <p:txBody>
          <a:bodyPr lIns="0" rIns="0" tIns="0" bIns="0" anchor="ctr">
            <a:noAutofit/>
          </a:bodyPr>
          <a:p>
            <a:endParaRPr b="0" lang="en-US" sz="1800" spc="-1" strike="noStrike">
              <a:solidFill>
                <a:srgbClr val="000000"/>
              </a:solidFill>
              <a:latin typeface="Graphik Light"/>
            </a:endParaRPr>
          </a:p>
        </p:txBody>
      </p:sp>
      <p:sp>
        <p:nvSpPr>
          <p:cNvPr id="38" name="PlaceHolder 2"/>
          <p:cNvSpPr>
            <a:spLocks noGrp="1"/>
          </p:cNvSpPr>
          <p:nvPr>
            <p:ph type="body"/>
          </p:nvPr>
        </p:nvSpPr>
        <p:spPr>
          <a:xfrm>
            <a:off x="6095880" y="0"/>
            <a:ext cx="1839960" cy="3010320"/>
          </a:xfrm>
          <a:prstGeom prst="rect">
            <a:avLst/>
          </a:prstGeom>
        </p:spPr>
        <p:txBody>
          <a:bodyPr lIns="0" rIns="0" tIns="0" bIns="0">
            <a:normAutofit/>
          </a:bodyPr>
          <a:p>
            <a:endParaRPr b="0" lang="en-US" sz="1200" spc="-1" strike="noStrike">
              <a:solidFill>
                <a:srgbClr val="000000"/>
              </a:solidFill>
              <a:latin typeface="Graphik Light"/>
            </a:endParaRPr>
          </a:p>
        </p:txBody>
      </p:sp>
      <p:sp>
        <p:nvSpPr>
          <p:cNvPr id="39" name="PlaceHolder 3"/>
          <p:cNvSpPr>
            <a:spLocks noGrp="1"/>
          </p:cNvSpPr>
          <p:nvPr>
            <p:ph type="body"/>
          </p:nvPr>
        </p:nvSpPr>
        <p:spPr>
          <a:xfrm>
            <a:off x="8028360" y="0"/>
            <a:ext cx="1839960" cy="3010320"/>
          </a:xfrm>
          <a:prstGeom prst="rect">
            <a:avLst/>
          </a:prstGeom>
        </p:spPr>
        <p:txBody>
          <a:bodyPr lIns="0" rIns="0" tIns="0" bIns="0">
            <a:normAutofit/>
          </a:bodyPr>
          <a:p>
            <a:endParaRPr b="0" lang="en-US" sz="1200" spc="-1" strike="noStrike">
              <a:solidFill>
                <a:srgbClr val="000000"/>
              </a:solidFill>
              <a:latin typeface="Graphik Light"/>
            </a:endParaRPr>
          </a:p>
        </p:txBody>
      </p:sp>
      <p:sp>
        <p:nvSpPr>
          <p:cNvPr id="40" name="PlaceHolder 4"/>
          <p:cNvSpPr>
            <a:spLocks noGrp="1"/>
          </p:cNvSpPr>
          <p:nvPr>
            <p:ph type="body"/>
          </p:nvPr>
        </p:nvSpPr>
        <p:spPr>
          <a:xfrm>
            <a:off x="9960480" y="0"/>
            <a:ext cx="1839960" cy="3010320"/>
          </a:xfrm>
          <a:prstGeom prst="rect">
            <a:avLst/>
          </a:prstGeom>
        </p:spPr>
        <p:txBody>
          <a:bodyPr lIns="0" rIns="0" tIns="0" bIns="0">
            <a:normAutofit/>
          </a:bodyPr>
          <a:p>
            <a:endParaRPr b="0" lang="en-US" sz="1200" spc="-1" strike="noStrike">
              <a:solidFill>
                <a:srgbClr val="000000"/>
              </a:solidFill>
              <a:latin typeface="Graphik Light"/>
            </a:endParaRPr>
          </a:p>
        </p:txBody>
      </p:sp>
      <p:sp>
        <p:nvSpPr>
          <p:cNvPr id="41" name="PlaceHolder 5"/>
          <p:cNvSpPr>
            <a:spLocks noGrp="1"/>
          </p:cNvSpPr>
          <p:nvPr>
            <p:ph type="body"/>
          </p:nvPr>
        </p:nvSpPr>
        <p:spPr>
          <a:xfrm>
            <a:off x="6095880" y="3296520"/>
            <a:ext cx="1839960" cy="3010320"/>
          </a:xfrm>
          <a:prstGeom prst="rect">
            <a:avLst/>
          </a:prstGeom>
        </p:spPr>
        <p:txBody>
          <a:bodyPr lIns="0" rIns="0" tIns="0" bIns="0">
            <a:normAutofit/>
          </a:bodyPr>
          <a:p>
            <a:endParaRPr b="0" lang="en-US" sz="1200" spc="-1" strike="noStrike">
              <a:solidFill>
                <a:srgbClr val="000000"/>
              </a:solidFill>
              <a:latin typeface="Graphik Light"/>
            </a:endParaRPr>
          </a:p>
        </p:txBody>
      </p:sp>
      <p:sp>
        <p:nvSpPr>
          <p:cNvPr id="42" name="PlaceHolder 6"/>
          <p:cNvSpPr>
            <a:spLocks noGrp="1"/>
          </p:cNvSpPr>
          <p:nvPr>
            <p:ph type="body"/>
          </p:nvPr>
        </p:nvSpPr>
        <p:spPr>
          <a:xfrm>
            <a:off x="8028360" y="3296520"/>
            <a:ext cx="1839960" cy="3010320"/>
          </a:xfrm>
          <a:prstGeom prst="rect">
            <a:avLst/>
          </a:prstGeom>
        </p:spPr>
        <p:txBody>
          <a:bodyPr lIns="0" rIns="0" tIns="0" bIns="0">
            <a:normAutofit/>
          </a:bodyPr>
          <a:p>
            <a:endParaRPr b="0" lang="en-US" sz="1200" spc="-1" strike="noStrike">
              <a:solidFill>
                <a:srgbClr val="000000"/>
              </a:solidFill>
              <a:latin typeface="Graphik Light"/>
            </a:endParaRPr>
          </a:p>
        </p:txBody>
      </p:sp>
      <p:sp>
        <p:nvSpPr>
          <p:cNvPr id="43" name="PlaceHolder 7"/>
          <p:cNvSpPr>
            <a:spLocks noGrp="1"/>
          </p:cNvSpPr>
          <p:nvPr>
            <p:ph type="body"/>
          </p:nvPr>
        </p:nvSpPr>
        <p:spPr>
          <a:xfrm>
            <a:off x="9960480" y="3296520"/>
            <a:ext cx="1839960" cy="3010320"/>
          </a:xfrm>
          <a:prstGeom prst="rect">
            <a:avLst/>
          </a:prstGeom>
        </p:spPr>
        <p:txBody>
          <a:bodyPr lIns="0" rIns="0" tIns="0" bIns="0">
            <a:normAutofit/>
          </a:bodyPr>
          <a:p>
            <a:endParaRPr b="0" lang="en-US" sz="1200" spc="-1" strike="noStrike">
              <a:solidFill>
                <a:srgbClr val="000000"/>
              </a:solidFill>
              <a:latin typeface="Graphik Light"/>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2" name="PlaceHolder 1"/>
          <p:cNvSpPr>
            <a:spLocks noGrp="1"/>
          </p:cNvSpPr>
          <p:nvPr>
            <p:ph type="title"/>
          </p:nvPr>
        </p:nvSpPr>
        <p:spPr>
          <a:xfrm>
            <a:off x="762120" y="177120"/>
            <a:ext cx="5160600" cy="1145160"/>
          </a:xfrm>
          <a:prstGeom prst="rect">
            <a:avLst/>
          </a:prstGeom>
        </p:spPr>
        <p:txBody>
          <a:bodyPr lIns="0" rIns="0" tIns="0" bIns="0" anchor="ctr">
            <a:noAutofit/>
          </a:bodyPr>
          <a:p>
            <a:endParaRPr b="0" lang="en-US" sz="1800" spc="-1" strike="noStrike">
              <a:solidFill>
                <a:srgbClr val="000000"/>
              </a:solidFill>
              <a:latin typeface="Graphik Light"/>
            </a:endParaRPr>
          </a:p>
        </p:txBody>
      </p:sp>
      <p:sp>
        <p:nvSpPr>
          <p:cNvPr id="53" name="PlaceHolder 2"/>
          <p:cNvSpPr>
            <a:spLocks noGrp="1"/>
          </p:cNvSpPr>
          <p:nvPr>
            <p:ph type="subTitle"/>
          </p:nvPr>
        </p:nvSpPr>
        <p:spPr>
          <a:xfrm>
            <a:off x="6095880" y="0"/>
            <a:ext cx="5714640" cy="631152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762120" y="177120"/>
            <a:ext cx="5160600" cy="1145160"/>
          </a:xfrm>
          <a:prstGeom prst="rect">
            <a:avLst/>
          </a:prstGeom>
        </p:spPr>
        <p:txBody>
          <a:bodyPr lIns="0" rIns="0" tIns="0" bIns="0" anchor="ctr">
            <a:noAutofit/>
          </a:bodyPr>
          <a:p>
            <a:endParaRPr b="0" lang="en-US" sz="1800" spc="-1" strike="noStrike">
              <a:solidFill>
                <a:srgbClr val="000000"/>
              </a:solidFill>
              <a:latin typeface="Graphik Light"/>
            </a:endParaRPr>
          </a:p>
        </p:txBody>
      </p:sp>
      <p:sp>
        <p:nvSpPr>
          <p:cNvPr id="55" name="PlaceHolder 2"/>
          <p:cNvSpPr>
            <a:spLocks noGrp="1"/>
          </p:cNvSpPr>
          <p:nvPr>
            <p:ph type="body"/>
          </p:nvPr>
        </p:nvSpPr>
        <p:spPr>
          <a:xfrm>
            <a:off x="6095880" y="0"/>
            <a:ext cx="5714640" cy="6311520"/>
          </a:xfrm>
          <a:prstGeom prst="rect">
            <a:avLst/>
          </a:prstGeom>
        </p:spPr>
        <p:txBody>
          <a:bodyPr lIns="0" rIns="0" tIns="0" bIns="0">
            <a:normAutofit/>
          </a:bodyPr>
          <a:p>
            <a:endParaRPr b="0" lang="en-US" sz="1200" spc="-1" strike="noStrike">
              <a:solidFill>
                <a:srgbClr val="000000"/>
              </a:solidFill>
              <a:latin typeface="Graphik Light"/>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762120" y="177120"/>
            <a:ext cx="5160600" cy="1145160"/>
          </a:xfrm>
          <a:prstGeom prst="rect">
            <a:avLst/>
          </a:prstGeom>
        </p:spPr>
        <p:txBody>
          <a:bodyPr lIns="0" rIns="0" tIns="0" bIns="0" anchor="ctr">
            <a:noAutofit/>
          </a:bodyPr>
          <a:p>
            <a:endParaRPr b="0" lang="en-US" sz="1800" spc="-1" strike="noStrike">
              <a:solidFill>
                <a:srgbClr val="000000"/>
              </a:solidFill>
              <a:latin typeface="Graphik Light"/>
            </a:endParaRPr>
          </a:p>
        </p:txBody>
      </p:sp>
      <p:sp>
        <p:nvSpPr>
          <p:cNvPr id="57" name="PlaceHolder 2"/>
          <p:cNvSpPr>
            <a:spLocks noGrp="1"/>
          </p:cNvSpPr>
          <p:nvPr>
            <p:ph type="body"/>
          </p:nvPr>
        </p:nvSpPr>
        <p:spPr>
          <a:xfrm>
            <a:off x="6095880" y="0"/>
            <a:ext cx="2788560" cy="6311520"/>
          </a:xfrm>
          <a:prstGeom prst="rect">
            <a:avLst/>
          </a:prstGeom>
        </p:spPr>
        <p:txBody>
          <a:bodyPr lIns="0" rIns="0" tIns="0" bIns="0">
            <a:normAutofit/>
          </a:bodyPr>
          <a:p>
            <a:endParaRPr b="0" lang="en-US" sz="1200" spc="-1" strike="noStrike">
              <a:solidFill>
                <a:srgbClr val="000000"/>
              </a:solidFill>
              <a:latin typeface="Graphik Light"/>
            </a:endParaRPr>
          </a:p>
        </p:txBody>
      </p:sp>
      <p:sp>
        <p:nvSpPr>
          <p:cNvPr id="58" name="PlaceHolder 3"/>
          <p:cNvSpPr>
            <a:spLocks noGrp="1"/>
          </p:cNvSpPr>
          <p:nvPr>
            <p:ph type="body"/>
          </p:nvPr>
        </p:nvSpPr>
        <p:spPr>
          <a:xfrm>
            <a:off x="9024120" y="0"/>
            <a:ext cx="2788560" cy="6311520"/>
          </a:xfrm>
          <a:prstGeom prst="rect">
            <a:avLst/>
          </a:prstGeom>
        </p:spPr>
        <p:txBody>
          <a:bodyPr lIns="0" rIns="0" tIns="0" bIns="0">
            <a:normAutofit/>
          </a:bodyPr>
          <a:p>
            <a:endParaRPr b="0" lang="en-US" sz="1200" spc="-1" strike="noStrike">
              <a:solidFill>
                <a:srgbClr val="000000"/>
              </a:solidFill>
              <a:latin typeface="Graphik Light"/>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9" name="PlaceHolder 1"/>
          <p:cNvSpPr>
            <a:spLocks noGrp="1"/>
          </p:cNvSpPr>
          <p:nvPr>
            <p:ph type="title"/>
          </p:nvPr>
        </p:nvSpPr>
        <p:spPr>
          <a:xfrm>
            <a:off x="762120" y="177120"/>
            <a:ext cx="5160600" cy="1145160"/>
          </a:xfrm>
          <a:prstGeom prst="rect">
            <a:avLst/>
          </a:prstGeom>
        </p:spPr>
        <p:txBody>
          <a:bodyPr lIns="0" rIns="0" tIns="0" bIns="0" anchor="ctr">
            <a:noAutofit/>
          </a:bodyPr>
          <a:p>
            <a:endParaRPr b="0" lang="en-US" sz="1800" spc="-1" strike="noStrike">
              <a:solidFill>
                <a:srgbClr val="000000"/>
              </a:solidFill>
              <a:latin typeface="Graphik Light"/>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0" name="PlaceHolder 1"/>
          <p:cNvSpPr>
            <a:spLocks noGrp="1"/>
          </p:cNvSpPr>
          <p:nvPr>
            <p:ph type="subTitle"/>
          </p:nvPr>
        </p:nvSpPr>
        <p:spPr>
          <a:xfrm>
            <a:off x="762120" y="177120"/>
            <a:ext cx="5160600" cy="530964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762120" y="177120"/>
            <a:ext cx="5160600" cy="1145160"/>
          </a:xfrm>
          <a:prstGeom prst="rect">
            <a:avLst/>
          </a:prstGeom>
        </p:spPr>
        <p:txBody>
          <a:bodyPr lIns="0" rIns="0" tIns="0" bIns="0" anchor="ctr">
            <a:noAutofit/>
          </a:bodyPr>
          <a:p>
            <a:endParaRPr b="0" lang="en-US" sz="1800" spc="-1" strike="noStrike">
              <a:solidFill>
                <a:srgbClr val="000000"/>
              </a:solidFill>
              <a:latin typeface="Graphik Light"/>
            </a:endParaRPr>
          </a:p>
        </p:txBody>
      </p:sp>
      <p:sp>
        <p:nvSpPr>
          <p:cNvPr id="62" name="PlaceHolder 2"/>
          <p:cNvSpPr>
            <a:spLocks noGrp="1"/>
          </p:cNvSpPr>
          <p:nvPr>
            <p:ph type="body"/>
          </p:nvPr>
        </p:nvSpPr>
        <p:spPr>
          <a:xfrm>
            <a:off x="6095880" y="0"/>
            <a:ext cx="2788560" cy="3010320"/>
          </a:xfrm>
          <a:prstGeom prst="rect">
            <a:avLst/>
          </a:prstGeom>
        </p:spPr>
        <p:txBody>
          <a:bodyPr lIns="0" rIns="0" tIns="0" bIns="0">
            <a:normAutofit/>
          </a:bodyPr>
          <a:p>
            <a:endParaRPr b="0" lang="en-US" sz="1200" spc="-1" strike="noStrike">
              <a:solidFill>
                <a:srgbClr val="000000"/>
              </a:solidFill>
              <a:latin typeface="Graphik Light"/>
            </a:endParaRPr>
          </a:p>
        </p:txBody>
      </p:sp>
      <p:sp>
        <p:nvSpPr>
          <p:cNvPr id="63" name="PlaceHolder 3"/>
          <p:cNvSpPr>
            <a:spLocks noGrp="1"/>
          </p:cNvSpPr>
          <p:nvPr>
            <p:ph type="body"/>
          </p:nvPr>
        </p:nvSpPr>
        <p:spPr>
          <a:xfrm>
            <a:off x="9024120" y="0"/>
            <a:ext cx="2788560" cy="6311520"/>
          </a:xfrm>
          <a:prstGeom prst="rect">
            <a:avLst/>
          </a:prstGeom>
        </p:spPr>
        <p:txBody>
          <a:bodyPr lIns="0" rIns="0" tIns="0" bIns="0">
            <a:normAutofit/>
          </a:bodyPr>
          <a:p>
            <a:endParaRPr b="0" lang="en-US" sz="1200" spc="-1" strike="noStrike">
              <a:solidFill>
                <a:srgbClr val="000000"/>
              </a:solidFill>
              <a:latin typeface="Graphik Light"/>
            </a:endParaRPr>
          </a:p>
        </p:txBody>
      </p:sp>
      <p:sp>
        <p:nvSpPr>
          <p:cNvPr id="64" name="PlaceHolder 4"/>
          <p:cNvSpPr>
            <a:spLocks noGrp="1"/>
          </p:cNvSpPr>
          <p:nvPr>
            <p:ph type="body"/>
          </p:nvPr>
        </p:nvSpPr>
        <p:spPr>
          <a:xfrm>
            <a:off x="6095880" y="3296520"/>
            <a:ext cx="2788560" cy="3010320"/>
          </a:xfrm>
          <a:prstGeom prst="rect">
            <a:avLst/>
          </a:prstGeom>
        </p:spPr>
        <p:txBody>
          <a:bodyPr lIns="0" rIns="0" tIns="0" bIns="0">
            <a:normAutofit/>
          </a:bodyPr>
          <a:p>
            <a:endParaRPr b="0" lang="en-US" sz="1200" spc="-1" strike="noStrike">
              <a:solidFill>
                <a:srgbClr val="000000"/>
              </a:solidFill>
              <a:latin typeface="Graphik Light"/>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 name="PlaceHolder 1"/>
          <p:cNvSpPr>
            <a:spLocks noGrp="1"/>
          </p:cNvSpPr>
          <p:nvPr>
            <p:ph type="title"/>
          </p:nvPr>
        </p:nvSpPr>
        <p:spPr>
          <a:xfrm>
            <a:off x="762120" y="177120"/>
            <a:ext cx="5160600" cy="1145160"/>
          </a:xfrm>
          <a:prstGeom prst="rect">
            <a:avLst/>
          </a:prstGeom>
        </p:spPr>
        <p:txBody>
          <a:bodyPr lIns="0" rIns="0" tIns="0" bIns="0" anchor="ctr">
            <a:noAutofit/>
          </a:bodyPr>
          <a:p>
            <a:endParaRPr b="0" lang="en-US" sz="1800" spc="-1" strike="noStrike">
              <a:solidFill>
                <a:srgbClr val="000000"/>
              </a:solidFill>
              <a:latin typeface="Graphik Light"/>
            </a:endParaRPr>
          </a:p>
        </p:txBody>
      </p:sp>
      <p:sp>
        <p:nvSpPr>
          <p:cNvPr id="9" name="PlaceHolder 2"/>
          <p:cNvSpPr>
            <a:spLocks noGrp="1"/>
          </p:cNvSpPr>
          <p:nvPr>
            <p:ph type="subTitle"/>
          </p:nvPr>
        </p:nvSpPr>
        <p:spPr>
          <a:xfrm>
            <a:off x="6095880" y="0"/>
            <a:ext cx="5714640" cy="631152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762120" y="177120"/>
            <a:ext cx="5160600" cy="1145160"/>
          </a:xfrm>
          <a:prstGeom prst="rect">
            <a:avLst/>
          </a:prstGeom>
        </p:spPr>
        <p:txBody>
          <a:bodyPr lIns="0" rIns="0" tIns="0" bIns="0" anchor="ctr">
            <a:noAutofit/>
          </a:bodyPr>
          <a:p>
            <a:endParaRPr b="0" lang="en-US" sz="1800" spc="-1" strike="noStrike">
              <a:solidFill>
                <a:srgbClr val="000000"/>
              </a:solidFill>
              <a:latin typeface="Graphik Light"/>
            </a:endParaRPr>
          </a:p>
        </p:txBody>
      </p:sp>
      <p:sp>
        <p:nvSpPr>
          <p:cNvPr id="66" name="PlaceHolder 2"/>
          <p:cNvSpPr>
            <a:spLocks noGrp="1"/>
          </p:cNvSpPr>
          <p:nvPr>
            <p:ph type="body"/>
          </p:nvPr>
        </p:nvSpPr>
        <p:spPr>
          <a:xfrm>
            <a:off x="6095880" y="0"/>
            <a:ext cx="2788560" cy="6311520"/>
          </a:xfrm>
          <a:prstGeom prst="rect">
            <a:avLst/>
          </a:prstGeom>
        </p:spPr>
        <p:txBody>
          <a:bodyPr lIns="0" rIns="0" tIns="0" bIns="0">
            <a:normAutofit/>
          </a:bodyPr>
          <a:p>
            <a:endParaRPr b="0" lang="en-US" sz="1200" spc="-1" strike="noStrike">
              <a:solidFill>
                <a:srgbClr val="000000"/>
              </a:solidFill>
              <a:latin typeface="Graphik Light"/>
            </a:endParaRPr>
          </a:p>
        </p:txBody>
      </p:sp>
      <p:sp>
        <p:nvSpPr>
          <p:cNvPr id="67" name="PlaceHolder 3"/>
          <p:cNvSpPr>
            <a:spLocks noGrp="1"/>
          </p:cNvSpPr>
          <p:nvPr>
            <p:ph type="body"/>
          </p:nvPr>
        </p:nvSpPr>
        <p:spPr>
          <a:xfrm>
            <a:off x="9024120" y="0"/>
            <a:ext cx="2788560" cy="3010320"/>
          </a:xfrm>
          <a:prstGeom prst="rect">
            <a:avLst/>
          </a:prstGeom>
        </p:spPr>
        <p:txBody>
          <a:bodyPr lIns="0" rIns="0" tIns="0" bIns="0">
            <a:normAutofit/>
          </a:bodyPr>
          <a:p>
            <a:endParaRPr b="0" lang="en-US" sz="1200" spc="-1" strike="noStrike">
              <a:solidFill>
                <a:srgbClr val="000000"/>
              </a:solidFill>
              <a:latin typeface="Graphik Light"/>
            </a:endParaRPr>
          </a:p>
        </p:txBody>
      </p:sp>
      <p:sp>
        <p:nvSpPr>
          <p:cNvPr id="68" name="PlaceHolder 4"/>
          <p:cNvSpPr>
            <a:spLocks noGrp="1"/>
          </p:cNvSpPr>
          <p:nvPr>
            <p:ph type="body"/>
          </p:nvPr>
        </p:nvSpPr>
        <p:spPr>
          <a:xfrm>
            <a:off x="9024120" y="3296520"/>
            <a:ext cx="2788560" cy="3010320"/>
          </a:xfrm>
          <a:prstGeom prst="rect">
            <a:avLst/>
          </a:prstGeom>
        </p:spPr>
        <p:txBody>
          <a:bodyPr lIns="0" rIns="0" tIns="0" bIns="0">
            <a:normAutofit/>
          </a:bodyPr>
          <a:p>
            <a:endParaRPr b="0" lang="en-US" sz="1200" spc="-1" strike="noStrike">
              <a:solidFill>
                <a:srgbClr val="000000"/>
              </a:solidFill>
              <a:latin typeface="Graphik Light"/>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762120" y="177120"/>
            <a:ext cx="5160600" cy="1145160"/>
          </a:xfrm>
          <a:prstGeom prst="rect">
            <a:avLst/>
          </a:prstGeom>
        </p:spPr>
        <p:txBody>
          <a:bodyPr lIns="0" rIns="0" tIns="0" bIns="0" anchor="ctr">
            <a:noAutofit/>
          </a:bodyPr>
          <a:p>
            <a:endParaRPr b="0" lang="en-US" sz="1800" spc="-1" strike="noStrike">
              <a:solidFill>
                <a:srgbClr val="000000"/>
              </a:solidFill>
              <a:latin typeface="Graphik Light"/>
            </a:endParaRPr>
          </a:p>
        </p:txBody>
      </p:sp>
      <p:sp>
        <p:nvSpPr>
          <p:cNvPr id="70" name="PlaceHolder 2"/>
          <p:cNvSpPr>
            <a:spLocks noGrp="1"/>
          </p:cNvSpPr>
          <p:nvPr>
            <p:ph type="body"/>
          </p:nvPr>
        </p:nvSpPr>
        <p:spPr>
          <a:xfrm>
            <a:off x="6095880" y="0"/>
            <a:ext cx="2788560" cy="3010320"/>
          </a:xfrm>
          <a:prstGeom prst="rect">
            <a:avLst/>
          </a:prstGeom>
        </p:spPr>
        <p:txBody>
          <a:bodyPr lIns="0" rIns="0" tIns="0" bIns="0">
            <a:normAutofit/>
          </a:bodyPr>
          <a:p>
            <a:endParaRPr b="0" lang="en-US" sz="1200" spc="-1" strike="noStrike">
              <a:solidFill>
                <a:srgbClr val="000000"/>
              </a:solidFill>
              <a:latin typeface="Graphik Light"/>
            </a:endParaRPr>
          </a:p>
        </p:txBody>
      </p:sp>
      <p:sp>
        <p:nvSpPr>
          <p:cNvPr id="71" name="PlaceHolder 3"/>
          <p:cNvSpPr>
            <a:spLocks noGrp="1"/>
          </p:cNvSpPr>
          <p:nvPr>
            <p:ph type="body"/>
          </p:nvPr>
        </p:nvSpPr>
        <p:spPr>
          <a:xfrm>
            <a:off x="9024120" y="0"/>
            <a:ext cx="2788560" cy="3010320"/>
          </a:xfrm>
          <a:prstGeom prst="rect">
            <a:avLst/>
          </a:prstGeom>
        </p:spPr>
        <p:txBody>
          <a:bodyPr lIns="0" rIns="0" tIns="0" bIns="0">
            <a:normAutofit/>
          </a:bodyPr>
          <a:p>
            <a:endParaRPr b="0" lang="en-US" sz="1200" spc="-1" strike="noStrike">
              <a:solidFill>
                <a:srgbClr val="000000"/>
              </a:solidFill>
              <a:latin typeface="Graphik Light"/>
            </a:endParaRPr>
          </a:p>
        </p:txBody>
      </p:sp>
      <p:sp>
        <p:nvSpPr>
          <p:cNvPr id="72" name="PlaceHolder 4"/>
          <p:cNvSpPr>
            <a:spLocks noGrp="1"/>
          </p:cNvSpPr>
          <p:nvPr>
            <p:ph type="body"/>
          </p:nvPr>
        </p:nvSpPr>
        <p:spPr>
          <a:xfrm>
            <a:off x="6095880" y="3296520"/>
            <a:ext cx="5714640" cy="3010320"/>
          </a:xfrm>
          <a:prstGeom prst="rect">
            <a:avLst/>
          </a:prstGeom>
        </p:spPr>
        <p:txBody>
          <a:bodyPr lIns="0" rIns="0" tIns="0" bIns="0">
            <a:normAutofit/>
          </a:bodyPr>
          <a:p>
            <a:endParaRPr b="0" lang="en-US" sz="1200" spc="-1" strike="noStrike">
              <a:solidFill>
                <a:srgbClr val="000000"/>
              </a:solidFill>
              <a:latin typeface="Graphik Light"/>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762120" y="177120"/>
            <a:ext cx="5160600" cy="1145160"/>
          </a:xfrm>
          <a:prstGeom prst="rect">
            <a:avLst/>
          </a:prstGeom>
        </p:spPr>
        <p:txBody>
          <a:bodyPr lIns="0" rIns="0" tIns="0" bIns="0" anchor="ctr">
            <a:noAutofit/>
          </a:bodyPr>
          <a:p>
            <a:endParaRPr b="0" lang="en-US" sz="1800" spc="-1" strike="noStrike">
              <a:solidFill>
                <a:srgbClr val="000000"/>
              </a:solidFill>
              <a:latin typeface="Graphik Light"/>
            </a:endParaRPr>
          </a:p>
        </p:txBody>
      </p:sp>
      <p:sp>
        <p:nvSpPr>
          <p:cNvPr id="74" name="PlaceHolder 2"/>
          <p:cNvSpPr>
            <a:spLocks noGrp="1"/>
          </p:cNvSpPr>
          <p:nvPr>
            <p:ph type="body"/>
          </p:nvPr>
        </p:nvSpPr>
        <p:spPr>
          <a:xfrm>
            <a:off x="6095880" y="0"/>
            <a:ext cx="5714640" cy="3010320"/>
          </a:xfrm>
          <a:prstGeom prst="rect">
            <a:avLst/>
          </a:prstGeom>
        </p:spPr>
        <p:txBody>
          <a:bodyPr lIns="0" rIns="0" tIns="0" bIns="0">
            <a:normAutofit/>
          </a:bodyPr>
          <a:p>
            <a:endParaRPr b="0" lang="en-US" sz="1200" spc="-1" strike="noStrike">
              <a:solidFill>
                <a:srgbClr val="000000"/>
              </a:solidFill>
              <a:latin typeface="Graphik Light"/>
            </a:endParaRPr>
          </a:p>
        </p:txBody>
      </p:sp>
      <p:sp>
        <p:nvSpPr>
          <p:cNvPr id="75" name="PlaceHolder 3"/>
          <p:cNvSpPr>
            <a:spLocks noGrp="1"/>
          </p:cNvSpPr>
          <p:nvPr>
            <p:ph type="body"/>
          </p:nvPr>
        </p:nvSpPr>
        <p:spPr>
          <a:xfrm>
            <a:off x="6095880" y="3296520"/>
            <a:ext cx="5714640" cy="3010320"/>
          </a:xfrm>
          <a:prstGeom prst="rect">
            <a:avLst/>
          </a:prstGeom>
        </p:spPr>
        <p:txBody>
          <a:bodyPr lIns="0" rIns="0" tIns="0" bIns="0">
            <a:normAutofit/>
          </a:bodyPr>
          <a:p>
            <a:endParaRPr b="0" lang="en-US" sz="1200" spc="-1" strike="noStrike">
              <a:solidFill>
                <a:srgbClr val="000000"/>
              </a:solidFill>
              <a:latin typeface="Graphik Light"/>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762120" y="177120"/>
            <a:ext cx="5160600" cy="1145160"/>
          </a:xfrm>
          <a:prstGeom prst="rect">
            <a:avLst/>
          </a:prstGeom>
        </p:spPr>
        <p:txBody>
          <a:bodyPr lIns="0" rIns="0" tIns="0" bIns="0" anchor="ctr">
            <a:noAutofit/>
          </a:bodyPr>
          <a:p>
            <a:endParaRPr b="0" lang="en-US" sz="1800" spc="-1" strike="noStrike">
              <a:solidFill>
                <a:srgbClr val="000000"/>
              </a:solidFill>
              <a:latin typeface="Graphik Light"/>
            </a:endParaRPr>
          </a:p>
        </p:txBody>
      </p:sp>
      <p:sp>
        <p:nvSpPr>
          <p:cNvPr id="77" name="PlaceHolder 2"/>
          <p:cNvSpPr>
            <a:spLocks noGrp="1"/>
          </p:cNvSpPr>
          <p:nvPr>
            <p:ph type="body"/>
          </p:nvPr>
        </p:nvSpPr>
        <p:spPr>
          <a:xfrm>
            <a:off x="6095880" y="0"/>
            <a:ext cx="2788560" cy="3010320"/>
          </a:xfrm>
          <a:prstGeom prst="rect">
            <a:avLst/>
          </a:prstGeom>
        </p:spPr>
        <p:txBody>
          <a:bodyPr lIns="0" rIns="0" tIns="0" bIns="0">
            <a:normAutofit/>
          </a:bodyPr>
          <a:p>
            <a:endParaRPr b="0" lang="en-US" sz="1200" spc="-1" strike="noStrike">
              <a:solidFill>
                <a:srgbClr val="000000"/>
              </a:solidFill>
              <a:latin typeface="Graphik Light"/>
            </a:endParaRPr>
          </a:p>
        </p:txBody>
      </p:sp>
      <p:sp>
        <p:nvSpPr>
          <p:cNvPr id="78" name="PlaceHolder 3"/>
          <p:cNvSpPr>
            <a:spLocks noGrp="1"/>
          </p:cNvSpPr>
          <p:nvPr>
            <p:ph type="body"/>
          </p:nvPr>
        </p:nvSpPr>
        <p:spPr>
          <a:xfrm>
            <a:off x="9024120" y="0"/>
            <a:ext cx="2788560" cy="3010320"/>
          </a:xfrm>
          <a:prstGeom prst="rect">
            <a:avLst/>
          </a:prstGeom>
        </p:spPr>
        <p:txBody>
          <a:bodyPr lIns="0" rIns="0" tIns="0" bIns="0">
            <a:normAutofit/>
          </a:bodyPr>
          <a:p>
            <a:endParaRPr b="0" lang="en-US" sz="1200" spc="-1" strike="noStrike">
              <a:solidFill>
                <a:srgbClr val="000000"/>
              </a:solidFill>
              <a:latin typeface="Graphik Light"/>
            </a:endParaRPr>
          </a:p>
        </p:txBody>
      </p:sp>
      <p:sp>
        <p:nvSpPr>
          <p:cNvPr id="79" name="PlaceHolder 4"/>
          <p:cNvSpPr>
            <a:spLocks noGrp="1"/>
          </p:cNvSpPr>
          <p:nvPr>
            <p:ph type="body"/>
          </p:nvPr>
        </p:nvSpPr>
        <p:spPr>
          <a:xfrm>
            <a:off x="6095880" y="3296520"/>
            <a:ext cx="2788560" cy="3010320"/>
          </a:xfrm>
          <a:prstGeom prst="rect">
            <a:avLst/>
          </a:prstGeom>
        </p:spPr>
        <p:txBody>
          <a:bodyPr lIns="0" rIns="0" tIns="0" bIns="0">
            <a:normAutofit/>
          </a:bodyPr>
          <a:p>
            <a:endParaRPr b="0" lang="en-US" sz="1200" spc="-1" strike="noStrike">
              <a:solidFill>
                <a:srgbClr val="000000"/>
              </a:solidFill>
              <a:latin typeface="Graphik Light"/>
            </a:endParaRPr>
          </a:p>
        </p:txBody>
      </p:sp>
      <p:sp>
        <p:nvSpPr>
          <p:cNvPr id="80" name="PlaceHolder 5"/>
          <p:cNvSpPr>
            <a:spLocks noGrp="1"/>
          </p:cNvSpPr>
          <p:nvPr>
            <p:ph type="body"/>
          </p:nvPr>
        </p:nvSpPr>
        <p:spPr>
          <a:xfrm>
            <a:off x="9024120" y="3296520"/>
            <a:ext cx="2788560" cy="3010320"/>
          </a:xfrm>
          <a:prstGeom prst="rect">
            <a:avLst/>
          </a:prstGeom>
        </p:spPr>
        <p:txBody>
          <a:bodyPr lIns="0" rIns="0" tIns="0" bIns="0">
            <a:normAutofit/>
          </a:bodyPr>
          <a:p>
            <a:endParaRPr b="0" lang="en-US" sz="1200" spc="-1" strike="noStrike">
              <a:solidFill>
                <a:srgbClr val="000000"/>
              </a:solidFill>
              <a:latin typeface="Graphik Light"/>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762120" y="177120"/>
            <a:ext cx="5160600" cy="1145160"/>
          </a:xfrm>
          <a:prstGeom prst="rect">
            <a:avLst/>
          </a:prstGeom>
        </p:spPr>
        <p:txBody>
          <a:bodyPr lIns="0" rIns="0" tIns="0" bIns="0" anchor="ctr">
            <a:noAutofit/>
          </a:bodyPr>
          <a:p>
            <a:endParaRPr b="0" lang="en-US" sz="1800" spc="-1" strike="noStrike">
              <a:solidFill>
                <a:srgbClr val="000000"/>
              </a:solidFill>
              <a:latin typeface="Graphik Light"/>
            </a:endParaRPr>
          </a:p>
        </p:txBody>
      </p:sp>
      <p:sp>
        <p:nvSpPr>
          <p:cNvPr id="82" name="PlaceHolder 2"/>
          <p:cNvSpPr>
            <a:spLocks noGrp="1"/>
          </p:cNvSpPr>
          <p:nvPr>
            <p:ph type="body"/>
          </p:nvPr>
        </p:nvSpPr>
        <p:spPr>
          <a:xfrm>
            <a:off x="6095880" y="0"/>
            <a:ext cx="1839960" cy="3010320"/>
          </a:xfrm>
          <a:prstGeom prst="rect">
            <a:avLst/>
          </a:prstGeom>
        </p:spPr>
        <p:txBody>
          <a:bodyPr lIns="0" rIns="0" tIns="0" bIns="0">
            <a:normAutofit/>
          </a:bodyPr>
          <a:p>
            <a:endParaRPr b="0" lang="en-US" sz="1200" spc="-1" strike="noStrike">
              <a:solidFill>
                <a:srgbClr val="000000"/>
              </a:solidFill>
              <a:latin typeface="Graphik Light"/>
            </a:endParaRPr>
          </a:p>
        </p:txBody>
      </p:sp>
      <p:sp>
        <p:nvSpPr>
          <p:cNvPr id="83" name="PlaceHolder 3"/>
          <p:cNvSpPr>
            <a:spLocks noGrp="1"/>
          </p:cNvSpPr>
          <p:nvPr>
            <p:ph type="body"/>
          </p:nvPr>
        </p:nvSpPr>
        <p:spPr>
          <a:xfrm>
            <a:off x="8028360" y="0"/>
            <a:ext cx="1839960" cy="3010320"/>
          </a:xfrm>
          <a:prstGeom prst="rect">
            <a:avLst/>
          </a:prstGeom>
        </p:spPr>
        <p:txBody>
          <a:bodyPr lIns="0" rIns="0" tIns="0" bIns="0">
            <a:normAutofit/>
          </a:bodyPr>
          <a:p>
            <a:endParaRPr b="0" lang="en-US" sz="1200" spc="-1" strike="noStrike">
              <a:solidFill>
                <a:srgbClr val="000000"/>
              </a:solidFill>
              <a:latin typeface="Graphik Light"/>
            </a:endParaRPr>
          </a:p>
        </p:txBody>
      </p:sp>
      <p:sp>
        <p:nvSpPr>
          <p:cNvPr id="84" name="PlaceHolder 4"/>
          <p:cNvSpPr>
            <a:spLocks noGrp="1"/>
          </p:cNvSpPr>
          <p:nvPr>
            <p:ph type="body"/>
          </p:nvPr>
        </p:nvSpPr>
        <p:spPr>
          <a:xfrm>
            <a:off x="9960480" y="0"/>
            <a:ext cx="1839960" cy="3010320"/>
          </a:xfrm>
          <a:prstGeom prst="rect">
            <a:avLst/>
          </a:prstGeom>
        </p:spPr>
        <p:txBody>
          <a:bodyPr lIns="0" rIns="0" tIns="0" bIns="0">
            <a:normAutofit/>
          </a:bodyPr>
          <a:p>
            <a:endParaRPr b="0" lang="en-US" sz="1200" spc="-1" strike="noStrike">
              <a:solidFill>
                <a:srgbClr val="000000"/>
              </a:solidFill>
              <a:latin typeface="Graphik Light"/>
            </a:endParaRPr>
          </a:p>
        </p:txBody>
      </p:sp>
      <p:sp>
        <p:nvSpPr>
          <p:cNvPr id="85" name="PlaceHolder 5"/>
          <p:cNvSpPr>
            <a:spLocks noGrp="1"/>
          </p:cNvSpPr>
          <p:nvPr>
            <p:ph type="body"/>
          </p:nvPr>
        </p:nvSpPr>
        <p:spPr>
          <a:xfrm>
            <a:off x="6095880" y="3296520"/>
            <a:ext cx="1839960" cy="3010320"/>
          </a:xfrm>
          <a:prstGeom prst="rect">
            <a:avLst/>
          </a:prstGeom>
        </p:spPr>
        <p:txBody>
          <a:bodyPr lIns="0" rIns="0" tIns="0" bIns="0">
            <a:normAutofit/>
          </a:bodyPr>
          <a:p>
            <a:endParaRPr b="0" lang="en-US" sz="1200" spc="-1" strike="noStrike">
              <a:solidFill>
                <a:srgbClr val="000000"/>
              </a:solidFill>
              <a:latin typeface="Graphik Light"/>
            </a:endParaRPr>
          </a:p>
        </p:txBody>
      </p:sp>
      <p:sp>
        <p:nvSpPr>
          <p:cNvPr id="86" name="PlaceHolder 6"/>
          <p:cNvSpPr>
            <a:spLocks noGrp="1"/>
          </p:cNvSpPr>
          <p:nvPr>
            <p:ph type="body"/>
          </p:nvPr>
        </p:nvSpPr>
        <p:spPr>
          <a:xfrm>
            <a:off x="8028360" y="3296520"/>
            <a:ext cx="1839960" cy="3010320"/>
          </a:xfrm>
          <a:prstGeom prst="rect">
            <a:avLst/>
          </a:prstGeom>
        </p:spPr>
        <p:txBody>
          <a:bodyPr lIns="0" rIns="0" tIns="0" bIns="0">
            <a:normAutofit/>
          </a:bodyPr>
          <a:p>
            <a:endParaRPr b="0" lang="en-US" sz="1200" spc="-1" strike="noStrike">
              <a:solidFill>
                <a:srgbClr val="000000"/>
              </a:solidFill>
              <a:latin typeface="Graphik Light"/>
            </a:endParaRPr>
          </a:p>
        </p:txBody>
      </p:sp>
      <p:sp>
        <p:nvSpPr>
          <p:cNvPr id="87" name="PlaceHolder 7"/>
          <p:cNvSpPr>
            <a:spLocks noGrp="1"/>
          </p:cNvSpPr>
          <p:nvPr>
            <p:ph type="body"/>
          </p:nvPr>
        </p:nvSpPr>
        <p:spPr>
          <a:xfrm>
            <a:off x="9960480" y="3296520"/>
            <a:ext cx="1839960" cy="3010320"/>
          </a:xfrm>
          <a:prstGeom prst="rect">
            <a:avLst/>
          </a:prstGeom>
        </p:spPr>
        <p:txBody>
          <a:bodyPr lIns="0" rIns="0" tIns="0" bIns="0">
            <a:normAutofit/>
          </a:bodyPr>
          <a:p>
            <a:endParaRPr b="0" lang="en-US" sz="1200" spc="-1" strike="noStrike">
              <a:solidFill>
                <a:srgbClr val="000000"/>
              </a:solidFill>
              <a:latin typeface="Graphik Light"/>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762120" y="177120"/>
            <a:ext cx="5160600" cy="1145160"/>
          </a:xfrm>
          <a:prstGeom prst="rect">
            <a:avLst/>
          </a:prstGeom>
        </p:spPr>
        <p:txBody>
          <a:bodyPr lIns="0" rIns="0" tIns="0" bIns="0" anchor="ctr">
            <a:noAutofit/>
          </a:bodyPr>
          <a:p>
            <a:endParaRPr b="0" lang="en-US" sz="1800" spc="-1" strike="noStrike">
              <a:solidFill>
                <a:srgbClr val="000000"/>
              </a:solidFill>
              <a:latin typeface="Graphik Light"/>
            </a:endParaRPr>
          </a:p>
        </p:txBody>
      </p:sp>
      <p:sp>
        <p:nvSpPr>
          <p:cNvPr id="11" name="PlaceHolder 2"/>
          <p:cNvSpPr>
            <a:spLocks noGrp="1"/>
          </p:cNvSpPr>
          <p:nvPr>
            <p:ph type="body"/>
          </p:nvPr>
        </p:nvSpPr>
        <p:spPr>
          <a:xfrm>
            <a:off x="6095880" y="0"/>
            <a:ext cx="5714640" cy="6311520"/>
          </a:xfrm>
          <a:prstGeom prst="rect">
            <a:avLst/>
          </a:prstGeom>
        </p:spPr>
        <p:txBody>
          <a:bodyPr lIns="0" rIns="0" tIns="0" bIns="0">
            <a:normAutofit/>
          </a:bodyPr>
          <a:p>
            <a:endParaRPr b="0" lang="en-US" sz="1200" spc="-1" strike="noStrike">
              <a:solidFill>
                <a:srgbClr val="000000"/>
              </a:solidFill>
              <a:latin typeface="Graphik Light"/>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762120" y="177120"/>
            <a:ext cx="5160600" cy="1145160"/>
          </a:xfrm>
          <a:prstGeom prst="rect">
            <a:avLst/>
          </a:prstGeom>
        </p:spPr>
        <p:txBody>
          <a:bodyPr lIns="0" rIns="0" tIns="0" bIns="0" anchor="ctr">
            <a:noAutofit/>
          </a:bodyPr>
          <a:p>
            <a:endParaRPr b="0" lang="en-US" sz="1800" spc="-1" strike="noStrike">
              <a:solidFill>
                <a:srgbClr val="000000"/>
              </a:solidFill>
              <a:latin typeface="Graphik Light"/>
            </a:endParaRPr>
          </a:p>
        </p:txBody>
      </p:sp>
      <p:sp>
        <p:nvSpPr>
          <p:cNvPr id="13" name="PlaceHolder 2"/>
          <p:cNvSpPr>
            <a:spLocks noGrp="1"/>
          </p:cNvSpPr>
          <p:nvPr>
            <p:ph type="body"/>
          </p:nvPr>
        </p:nvSpPr>
        <p:spPr>
          <a:xfrm>
            <a:off x="6095880" y="0"/>
            <a:ext cx="2788560" cy="6311520"/>
          </a:xfrm>
          <a:prstGeom prst="rect">
            <a:avLst/>
          </a:prstGeom>
        </p:spPr>
        <p:txBody>
          <a:bodyPr lIns="0" rIns="0" tIns="0" bIns="0">
            <a:normAutofit/>
          </a:bodyPr>
          <a:p>
            <a:endParaRPr b="0" lang="en-US" sz="1200" spc="-1" strike="noStrike">
              <a:solidFill>
                <a:srgbClr val="000000"/>
              </a:solidFill>
              <a:latin typeface="Graphik Light"/>
            </a:endParaRPr>
          </a:p>
        </p:txBody>
      </p:sp>
      <p:sp>
        <p:nvSpPr>
          <p:cNvPr id="14" name="PlaceHolder 3"/>
          <p:cNvSpPr>
            <a:spLocks noGrp="1"/>
          </p:cNvSpPr>
          <p:nvPr>
            <p:ph type="body"/>
          </p:nvPr>
        </p:nvSpPr>
        <p:spPr>
          <a:xfrm>
            <a:off x="9024120" y="0"/>
            <a:ext cx="2788560" cy="6311520"/>
          </a:xfrm>
          <a:prstGeom prst="rect">
            <a:avLst/>
          </a:prstGeom>
        </p:spPr>
        <p:txBody>
          <a:bodyPr lIns="0" rIns="0" tIns="0" bIns="0">
            <a:normAutofit/>
          </a:bodyPr>
          <a:p>
            <a:endParaRPr b="0" lang="en-US" sz="1200" spc="-1" strike="noStrike">
              <a:solidFill>
                <a:srgbClr val="000000"/>
              </a:solidFill>
              <a:latin typeface="Graphik Light"/>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 name="PlaceHolder 1"/>
          <p:cNvSpPr>
            <a:spLocks noGrp="1"/>
          </p:cNvSpPr>
          <p:nvPr>
            <p:ph type="title"/>
          </p:nvPr>
        </p:nvSpPr>
        <p:spPr>
          <a:xfrm>
            <a:off x="762120" y="177120"/>
            <a:ext cx="5160600" cy="1145160"/>
          </a:xfrm>
          <a:prstGeom prst="rect">
            <a:avLst/>
          </a:prstGeom>
        </p:spPr>
        <p:txBody>
          <a:bodyPr lIns="0" rIns="0" tIns="0" bIns="0" anchor="ctr">
            <a:noAutofit/>
          </a:bodyPr>
          <a:p>
            <a:endParaRPr b="0" lang="en-US" sz="1800" spc="-1" strike="noStrike">
              <a:solidFill>
                <a:srgbClr val="000000"/>
              </a:solidFill>
              <a:latin typeface="Graphik Light"/>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6" name="PlaceHolder 1"/>
          <p:cNvSpPr>
            <a:spLocks noGrp="1"/>
          </p:cNvSpPr>
          <p:nvPr>
            <p:ph type="subTitle"/>
          </p:nvPr>
        </p:nvSpPr>
        <p:spPr>
          <a:xfrm>
            <a:off x="762120" y="177120"/>
            <a:ext cx="5160600" cy="530964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762120" y="177120"/>
            <a:ext cx="5160600" cy="1145160"/>
          </a:xfrm>
          <a:prstGeom prst="rect">
            <a:avLst/>
          </a:prstGeom>
        </p:spPr>
        <p:txBody>
          <a:bodyPr lIns="0" rIns="0" tIns="0" bIns="0" anchor="ctr">
            <a:noAutofit/>
          </a:bodyPr>
          <a:p>
            <a:endParaRPr b="0" lang="en-US" sz="1800" spc="-1" strike="noStrike">
              <a:solidFill>
                <a:srgbClr val="000000"/>
              </a:solidFill>
              <a:latin typeface="Graphik Light"/>
            </a:endParaRPr>
          </a:p>
        </p:txBody>
      </p:sp>
      <p:sp>
        <p:nvSpPr>
          <p:cNvPr id="18" name="PlaceHolder 2"/>
          <p:cNvSpPr>
            <a:spLocks noGrp="1"/>
          </p:cNvSpPr>
          <p:nvPr>
            <p:ph type="body"/>
          </p:nvPr>
        </p:nvSpPr>
        <p:spPr>
          <a:xfrm>
            <a:off x="6095880" y="0"/>
            <a:ext cx="2788560" cy="3010320"/>
          </a:xfrm>
          <a:prstGeom prst="rect">
            <a:avLst/>
          </a:prstGeom>
        </p:spPr>
        <p:txBody>
          <a:bodyPr lIns="0" rIns="0" tIns="0" bIns="0">
            <a:normAutofit/>
          </a:bodyPr>
          <a:p>
            <a:endParaRPr b="0" lang="en-US" sz="1200" spc="-1" strike="noStrike">
              <a:solidFill>
                <a:srgbClr val="000000"/>
              </a:solidFill>
              <a:latin typeface="Graphik Light"/>
            </a:endParaRPr>
          </a:p>
        </p:txBody>
      </p:sp>
      <p:sp>
        <p:nvSpPr>
          <p:cNvPr id="19" name="PlaceHolder 3"/>
          <p:cNvSpPr>
            <a:spLocks noGrp="1"/>
          </p:cNvSpPr>
          <p:nvPr>
            <p:ph type="body"/>
          </p:nvPr>
        </p:nvSpPr>
        <p:spPr>
          <a:xfrm>
            <a:off x="9024120" y="0"/>
            <a:ext cx="2788560" cy="6311520"/>
          </a:xfrm>
          <a:prstGeom prst="rect">
            <a:avLst/>
          </a:prstGeom>
        </p:spPr>
        <p:txBody>
          <a:bodyPr lIns="0" rIns="0" tIns="0" bIns="0">
            <a:normAutofit/>
          </a:bodyPr>
          <a:p>
            <a:endParaRPr b="0" lang="en-US" sz="1200" spc="-1" strike="noStrike">
              <a:solidFill>
                <a:srgbClr val="000000"/>
              </a:solidFill>
              <a:latin typeface="Graphik Light"/>
            </a:endParaRPr>
          </a:p>
        </p:txBody>
      </p:sp>
      <p:sp>
        <p:nvSpPr>
          <p:cNvPr id="20" name="PlaceHolder 4"/>
          <p:cNvSpPr>
            <a:spLocks noGrp="1"/>
          </p:cNvSpPr>
          <p:nvPr>
            <p:ph type="body"/>
          </p:nvPr>
        </p:nvSpPr>
        <p:spPr>
          <a:xfrm>
            <a:off x="6095880" y="3296520"/>
            <a:ext cx="2788560" cy="3010320"/>
          </a:xfrm>
          <a:prstGeom prst="rect">
            <a:avLst/>
          </a:prstGeom>
        </p:spPr>
        <p:txBody>
          <a:bodyPr lIns="0" rIns="0" tIns="0" bIns="0">
            <a:normAutofit/>
          </a:bodyPr>
          <a:p>
            <a:endParaRPr b="0" lang="en-US" sz="1200" spc="-1" strike="noStrike">
              <a:solidFill>
                <a:srgbClr val="000000"/>
              </a:solidFill>
              <a:latin typeface="Graphik Light"/>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762120" y="177120"/>
            <a:ext cx="5160600" cy="1145160"/>
          </a:xfrm>
          <a:prstGeom prst="rect">
            <a:avLst/>
          </a:prstGeom>
        </p:spPr>
        <p:txBody>
          <a:bodyPr lIns="0" rIns="0" tIns="0" bIns="0" anchor="ctr">
            <a:noAutofit/>
          </a:bodyPr>
          <a:p>
            <a:endParaRPr b="0" lang="en-US" sz="1800" spc="-1" strike="noStrike">
              <a:solidFill>
                <a:srgbClr val="000000"/>
              </a:solidFill>
              <a:latin typeface="Graphik Light"/>
            </a:endParaRPr>
          </a:p>
        </p:txBody>
      </p:sp>
      <p:sp>
        <p:nvSpPr>
          <p:cNvPr id="22" name="PlaceHolder 2"/>
          <p:cNvSpPr>
            <a:spLocks noGrp="1"/>
          </p:cNvSpPr>
          <p:nvPr>
            <p:ph type="body"/>
          </p:nvPr>
        </p:nvSpPr>
        <p:spPr>
          <a:xfrm>
            <a:off x="6095880" y="0"/>
            <a:ext cx="2788560" cy="6311520"/>
          </a:xfrm>
          <a:prstGeom prst="rect">
            <a:avLst/>
          </a:prstGeom>
        </p:spPr>
        <p:txBody>
          <a:bodyPr lIns="0" rIns="0" tIns="0" bIns="0">
            <a:normAutofit/>
          </a:bodyPr>
          <a:p>
            <a:endParaRPr b="0" lang="en-US" sz="1200" spc="-1" strike="noStrike">
              <a:solidFill>
                <a:srgbClr val="000000"/>
              </a:solidFill>
              <a:latin typeface="Graphik Light"/>
            </a:endParaRPr>
          </a:p>
        </p:txBody>
      </p:sp>
      <p:sp>
        <p:nvSpPr>
          <p:cNvPr id="23" name="PlaceHolder 3"/>
          <p:cNvSpPr>
            <a:spLocks noGrp="1"/>
          </p:cNvSpPr>
          <p:nvPr>
            <p:ph type="body"/>
          </p:nvPr>
        </p:nvSpPr>
        <p:spPr>
          <a:xfrm>
            <a:off x="9024120" y="0"/>
            <a:ext cx="2788560" cy="3010320"/>
          </a:xfrm>
          <a:prstGeom prst="rect">
            <a:avLst/>
          </a:prstGeom>
        </p:spPr>
        <p:txBody>
          <a:bodyPr lIns="0" rIns="0" tIns="0" bIns="0">
            <a:normAutofit/>
          </a:bodyPr>
          <a:p>
            <a:endParaRPr b="0" lang="en-US" sz="1200" spc="-1" strike="noStrike">
              <a:solidFill>
                <a:srgbClr val="000000"/>
              </a:solidFill>
              <a:latin typeface="Graphik Light"/>
            </a:endParaRPr>
          </a:p>
        </p:txBody>
      </p:sp>
      <p:sp>
        <p:nvSpPr>
          <p:cNvPr id="24" name="PlaceHolder 4"/>
          <p:cNvSpPr>
            <a:spLocks noGrp="1"/>
          </p:cNvSpPr>
          <p:nvPr>
            <p:ph type="body"/>
          </p:nvPr>
        </p:nvSpPr>
        <p:spPr>
          <a:xfrm>
            <a:off x="9024120" y="3296520"/>
            <a:ext cx="2788560" cy="3010320"/>
          </a:xfrm>
          <a:prstGeom prst="rect">
            <a:avLst/>
          </a:prstGeom>
        </p:spPr>
        <p:txBody>
          <a:bodyPr lIns="0" rIns="0" tIns="0" bIns="0">
            <a:normAutofit/>
          </a:bodyPr>
          <a:p>
            <a:endParaRPr b="0" lang="en-US" sz="1200" spc="-1" strike="noStrike">
              <a:solidFill>
                <a:srgbClr val="000000"/>
              </a:solidFill>
              <a:latin typeface="Graphik Light"/>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762120" y="177120"/>
            <a:ext cx="5160600" cy="1145160"/>
          </a:xfrm>
          <a:prstGeom prst="rect">
            <a:avLst/>
          </a:prstGeom>
        </p:spPr>
        <p:txBody>
          <a:bodyPr lIns="0" rIns="0" tIns="0" bIns="0" anchor="ctr">
            <a:noAutofit/>
          </a:bodyPr>
          <a:p>
            <a:endParaRPr b="0" lang="en-US" sz="1800" spc="-1" strike="noStrike">
              <a:solidFill>
                <a:srgbClr val="000000"/>
              </a:solidFill>
              <a:latin typeface="Graphik Light"/>
            </a:endParaRPr>
          </a:p>
        </p:txBody>
      </p:sp>
      <p:sp>
        <p:nvSpPr>
          <p:cNvPr id="26" name="PlaceHolder 2"/>
          <p:cNvSpPr>
            <a:spLocks noGrp="1"/>
          </p:cNvSpPr>
          <p:nvPr>
            <p:ph type="body"/>
          </p:nvPr>
        </p:nvSpPr>
        <p:spPr>
          <a:xfrm>
            <a:off x="6095880" y="0"/>
            <a:ext cx="2788560" cy="3010320"/>
          </a:xfrm>
          <a:prstGeom prst="rect">
            <a:avLst/>
          </a:prstGeom>
        </p:spPr>
        <p:txBody>
          <a:bodyPr lIns="0" rIns="0" tIns="0" bIns="0">
            <a:normAutofit/>
          </a:bodyPr>
          <a:p>
            <a:endParaRPr b="0" lang="en-US" sz="1200" spc="-1" strike="noStrike">
              <a:solidFill>
                <a:srgbClr val="000000"/>
              </a:solidFill>
              <a:latin typeface="Graphik Light"/>
            </a:endParaRPr>
          </a:p>
        </p:txBody>
      </p:sp>
      <p:sp>
        <p:nvSpPr>
          <p:cNvPr id="27" name="PlaceHolder 3"/>
          <p:cNvSpPr>
            <a:spLocks noGrp="1"/>
          </p:cNvSpPr>
          <p:nvPr>
            <p:ph type="body"/>
          </p:nvPr>
        </p:nvSpPr>
        <p:spPr>
          <a:xfrm>
            <a:off x="9024120" y="0"/>
            <a:ext cx="2788560" cy="3010320"/>
          </a:xfrm>
          <a:prstGeom prst="rect">
            <a:avLst/>
          </a:prstGeom>
        </p:spPr>
        <p:txBody>
          <a:bodyPr lIns="0" rIns="0" tIns="0" bIns="0">
            <a:normAutofit/>
          </a:bodyPr>
          <a:p>
            <a:endParaRPr b="0" lang="en-US" sz="1200" spc="-1" strike="noStrike">
              <a:solidFill>
                <a:srgbClr val="000000"/>
              </a:solidFill>
              <a:latin typeface="Graphik Light"/>
            </a:endParaRPr>
          </a:p>
        </p:txBody>
      </p:sp>
      <p:sp>
        <p:nvSpPr>
          <p:cNvPr id="28" name="PlaceHolder 4"/>
          <p:cNvSpPr>
            <a:spLocks noGrp="1"/>
          </p:cNvSpPr>
          <p:nvPr>
            <p:ph type="body"/>
          </p:nvPr>
        </p:nvSpPr>
        <p:spPr>
          <a:xfrm>
            <a:off x="6095880" y="3296520"/>
            <a:ext cx="5714640" cy="3010320"/>
          </a:xfrm>
          <a:prstGeom prst="rect">
            <a:avLst/>
          </a:prstGeom>
        </p:spPr>
        <p:txBody>
          <a:bodyPr lIns="0" rIns="0" tIns="0" bIns="0">
            <a:normAutofit/>
          </a:bodyPr>
          <a:p>
            <a:endParaRPr b="0" lang="en-US" sz="1200" spc="-1" strike="noStrike">
              <a:solidFill>
                <a:srgbClr val="000000"/>
              </a:solidFill>
              <a:latin typeface="Graphik Light"/>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jpeg"/><Relationship Id="rId4" Type="http://schemas.openxmlformats.org/officeDocument/2006/relationships/image" Target="../media/image3.png"/><Relationship Id="rId5" Type="http://schemas.openxmlformats.org/officeDocument/2006/relationships/slideLayout" Target="../slideLayouts/slideLayout1.xml"/><Relationship Id="rId6" Type="http://schemas.openxmlformats.org/officeDocument/2006/relationships/slideLayout" Target="../slideLayouts/slideLayout2.xml"/><Relationship Id="rId7" Type="http://schemas.openxmlformats.org/officeDocument/2006/relationships/slideLayout" Target="../slideLayouts/slideLayout3.xml"/><Relationship Id="rId8" Type="http://schemas.openxmlformats.org/officeDocument/2006/relationships/slideLayout" Target="../slideLayouts/slideLayout4.xml"/><Relationship Id="rId9" Type="http://schemas.openxmlformats.org/officeDocument/2006/relationships/slideLayout" Target="../slideLayouts/slideLayout5.xml"/><Relationship Id="rId10" Type="http://schemas.openxmlformats.org/officeDocument/2006/relationships/slideLayout" Target="../slideLayouts/slideLayout6.xml"/><Relationship Id="rId11" Type="http://schemas.openxmlformats.org/officeDocument/2006/relationships/slideLayout" Target="../slideLayouts/slideLayout7.xml"/><Relationship Id="rId12" Type="http://schemas.openxmlformats.org/officeDocument/2006/relationships/slideLayout" Target="../slideLayouts/slideLayout8.xml"/><Relationship Id="rId13" Type="http://schemas.openxmlformats.org/officeDocument/2006/relationships/slideLayout" Target="../slideLayouts/slideLayout9.xml"/><Relationship Id="rId14" Type="http://schemas.openxmlformats.org/officeDocument/2006/relationships/slideLayout" Target="../slideLayouts/slideLayout10.xml"/><Relationship Id="rId15" Type="http://schemas.openxmlformats.org/officeDocument/2006/relationships/slideLayout" Target="../slideLayouts/slideLayout11.xml"/><Relationship Id="rId16"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4.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7500c0"/>
        </a:solidFill>
      </p:bgPr>
    </p:bg>
    <p:spTree>
      <p:nvGrpSpPr>
        <p:cNvPr id="1" name=""/>
        <p:cNvGrpSpPr/>
        <p:nvPr/>
      </p:nvGrpSpPr>
      <p:grpSpPr>
        <a:xfrm>
          <a:off x="0" y="0"/>
          <a:ext cx="0" cy="0"/>
          <a:chOff x="0" y="0"/>
          <a:chExt cx="0" cy="0"/>
        </a:xfrm>
      </p:grpSpPr>
      <p:sp>
        <p:nvSpPr>
          <p:cNvPr id="0" name="CustomShape 1" hidden="1"/>
          <p:cNvSpPr/>
          <p:nvPr/>
        </p:nvSpPr>
        <p:spPr>
          <a:xfrm>
            <a:off x="8317800" y="6482160"/>
            <a:ext cx="3111840" cy="202680"/>
          </a:xfrm>
          <a:prstGeom prst="rect">
            <a:avLst/>
          </a:prstGeom>
          <a:noFill/>
          <a:ln w="0">
            <a:noFill/>
          </a:ln>
        </p:spPr>
        <p:style>
          <a:lnRef idx="0"/>
          <a:fillRef idx="0"/>
          <a:effectRef idx="0"/>
          <a:fontRef idx="minor"/>
        </p:style>
        <p:txBody>
          <a:bodyPr lIns="0" rIns="0" tIns="0" bIns="0" anchor="ctr">
            <a:noAutofit/>
          </a:bodyPr>
          <a:p>
            <a:pPr algn="r">
              <a:lnSpc>
                <a:spcPct val="100000"/>
              </a:lnSpc>
              <a:spcAft>
                <a:spcPts val="1199"/>
              </a:spcAft>
              <a:tabLst>
                <a:tab algn="l" pos="0"/>
              </a:tabLst>
            </a:pPr>
            <a:r>
              <a:rPr b="0" lang="en-ZA" sz="800" spc="-1" strike="noStrike">
                <a:solidFill>
                  <a:srgbClr val="000000">
                    <a:alpha val="75000"/>
                  </a:srgbClr>
                </a:solidFill>
                <a:latin typeface="Graphik Light"/>
              </a:rPr>
              <a:t>Copyright © 2021 Accenture. All rights reserved.</a:t>
            </a:r>
            <a:endParaRPr b="0" lang="it-IT" sz="800" spc="-1" strike="noStrike">
              <a:latin typeface="Arial"/>
            </a:endParaRPr>
          </a:p>
        </p:txBody>
      </p:sp>
      <p:sp>
        <p:nvSpPr>
          <p:cNvPr id="1" name="CustomShape 2" hidden="1"/>
          <p:cNvSpPr/>
          <p:nvPr/>
        </p:nvSpPr>
        <p:spPr>
          <a:xfrm>
            <a:off x="11430000" y="6480720"/>
            <a:ext cx="380520" cy="205560"/>
          </a:xfrm>
          <a:prstGeom prst="rect">
            <a:avLst/>
          </a:prstGeom>
          <a:noFill/>
          <a:ln w="0">
            <a:noFill/>
          </a:ln>
        </p:spPr>
        <p:style>
          <a:lnRef idx="0"/>
          <a:fillRef idx="0"/>
          <a:effectRef idx="0"/>
          <a:fontRef idx="minor"/>
        </p:style>
        <p:txBody>
          <a:bodyPr lIns="0" rIns="0" tIns="0" bIns="0" anchor="ctr">
            <a:noAutofit/>
          </a:bodyPr>
          <a:p>
            <a:pPr algn="r">
              <a:lnSpc>
                <a:spcPct val="100000"/>
              </a:lnSpc>
              <a:spcAft>
                <a:spcPts val="1199"/>
              </a:spcAft>
              <a:tabLst>
                <a:tab algn="l" pos="0"/>
              </a:tabLst>
            </a:pPr>
            <a:fld id="{46FBB267-41EA-4784-990F-0A19E141DE34}" type="slidenum">
              <a:rPr b="0" lang="en-GB" sz="800" spc="-1" strike="noStrike">
                <a:solidFill>
                  <a:srgbClr val="000000">
                    <a:alpha val="75000"/>
                  </a:srgbClr>
                </a:solidFill>
                <a:latin typeface="Graphik Light"/>
              </a:rPr>
              <a:t>&lt;numero&gt;</a:t>
            </a:fld>
            <a:endParaRPr b="0" lang="it-IT" sz="800" spc="-1" strike="noStrike">
              <a:latin typeface="Arial"/>
            </a:endParaRPr>
          </a:p>
        </p:txBody>
      </p:sp>
      <p:pic>
        <p:nvPicPr>
          <p:cNvPr id="2" name="Picture 5" descr="A picture containing drawing, clock&#10;&#10;Description automatically generated"/>
          <p:cNvPicPr/>
          <p:nvPr/>
        </p:nvPicPr>
        <p:blipFill>
          <a:blip r:embed="rId2"/>
          <a:stretch/>
        </p:blipFill>
        <p:spPr>
          <a:xfrm>
            <a:off x="380880" y="6482520"/>
            <a:ext cx="191520" cy="201960"/>
          </a:xfrm>
          <a:prstGeom prst="rect">
            <a:avLst/>
          </a:prstGeom>
          <a:ln w="0">
            <a:noFill/>
          </a:ln>
        </p:spPr>
      </p:pic>
      <p:pic>
        <p:nvPicPr>
          <p:cNvPr id="3" name="Picture 6" descr=""/>
          <p:cNvPicPr/>
          <p:nvPr/>
        </p:nvPicPr>
        <p:blipFill>
          <a:blip r:embed="rId3"/>
          <a:stretch/>
        </p:blipFill>
        <p:spPr>
          <a:xfrm>
            <a:off x="0" y="0"/>
            <a:ext cx="12191760" cy="6857640"/>
          </a:xfrm>
          <a:prstGeom prst="rect">
            <a:avLst/>
          </a:prstGeom>
          <a:ln w="0">
            <a:noFill/>
          </a:ln>
        </p:spPr>
      </p:pic>
      <p:pic>
        <p:nvPicPr>
          <p:cNvPr id="4" name="Graphic 3" descr=""/>
          <p:cNvPicPr/>
          <p:nvPr/>
        </p:nvPicPr>
        <p:blipFill>
          <a:blip r:embed="rId4"/>
          <a:stretch/>
        </p:blipFill>
        <p:spPr>
          <a:xfrm>
            <a:off x="4622760" y="0"/>
            <a:ext cx="7187760" cy="6857640"/>
          </a:xfrm>
          <a:prstGeom prst="rect">
            <a:avLst/>
          </a:prstGeom>
          <a:ln w="0">
            <a:noFill/>
          </a:ln>
        </p:spPr>
      </p:pic>
      <p:sp>
        <p:nvSpPr>
          <p:cNvPr id="5" name="PlaceHolder 3"/>
          <p:cNvSpPr>
            <a:spLocks noGrp="1"/>
          </p:cNvSpPr>
          <p:nvPr>
            <p:ph type="title"/>
          </p:nvPr>
        </p:nvSpPr>
        <p:spPr>
          <a:xfrm>
            <a:off x="380880" y="2318400"/>
            <a:ext cx="7040520" cy="2221200"/>
          </a:xfrm>
          <a:prstGeom prst="rect">
            <a:avLst/>
          </a:prstGeom>
        </p:spPr>
        <p:txBody>
          <a:bodyPr lIns="0" rIns="0" tIns="0" bIns="0" anchor="ctr">
            <a:noAutofit/>
          </a:bodyPr>
          <a:p>
            <a:pPr>
              <a:lnSpc>
                <a:spcPct val="80000"/>
              </a:lnSpc>
            </a:pPr>
            <a:r>
              <a:rPr b="1" lang="en-GB" sz="7200" spc="-1" strike="noStrike">
                <a:solidFill>
                  <a:srgbClr val="ffffff"/>
                </a:solidFill>
                <a:latin typeface="Graphik Semibold"/>
              </a:rPr>
              <a:t>Thank you</a:t>
            </a:r>
            <a:endParaRPr b="0" lang="en-US" sz="7200" spc="-1" strike="noStrike">
              <a:solidFill>
                <a:srgbClr val="ffffff"/>
              </a:solidFill>
              <a:latin typeface="Graphik Light"/>
            </a:endParaRPr>
          </a:p>
        </p:txBody>
      </p:sp>
      <p:sp>
        <p:nvSpPr>
          <p:cNvPr id="6" name="CustomShape 4"/>
          <p:cNvSpPr/>
          <p:nvPr/>
        </p:nvSpPr>
        <p:spPr>
          <a:xfrm>
            <a:off x="4490640" y="3606840"/>
            <a:ext cx="360" cy="360"/>
          </a:xfrm>
          <a:prstGeom prst="rect">
            <a:avLst/>
          </a:prstGeom>
          <a:noFill/>
          <a:ln w="0">
            <a:noFill/>
          </a:ln>
        </p:spPr>
        <p:style>
          <a:lnRef idx="0"/>
          <a:fillRef idx="0"/>
          <a:effectRef idx="0"/>
          <a:fontRef idx="minor"/>
        </p:style>
      </p:sp>
      <p:sp>
        <p:nvSpPr>
          <p:cNvPr id="7" name="PlaceHolder 5"/>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n-US" sz="1200" spc="-1" strike="noStrike">
                <a:solidFill>
                  <a:srgbClr val="ffffff"/>
                </a:solidFill>
                <a:latin typeface="Graphik Light"/>
              </a:rPr>
              <a:t>Fai clic per modificare il formato del testo della struttura</a:t>
            </a:r>
            <a:endParaRPr b="0" lang="en-US" sz="1200" spc="-1" strike="noStrike">
              <a:solidFill>
                <a:srgbClr val="ffffff"/>
              </a:solidFill>
              <a:latin typeface="Graphik Light"/>
            </a:endParaRPr>
          </a:p>
          <a:p>
            <a:pPr lvl="1" marL="864000" indent="-324000">
              <a:spcBef>
                <a:spcPts val="1134"/>
              </a:spcBef>
              <a:buClr>
                <a:srgbClr val="ffffff"/>
              </a:buClr>
              <a:buSzPct val="75000"/>
              <a:buFont typeface="Symbol" charset="2"/>
              <a:buChar char=""/>
            </a:pPr>
            <a:r>
              <a:rPr b="0" lang="en-US" sz="1100" spc="-1" strike="noStrike">
                <a:solidFill>
                  <a:srgbClr val="ffffff"/>
                </a:solidFill>
                <a:latin typeface="Graphik Light"/>
              </a:rPr>
              <a:t>Secondo livello struttura</a:t>
            </a:r>
            <a:endParaRPr b="0" lang="en-US" sz="1100" spc="-1" strike="noStrike">
              <a:solidFill>
                <a:srgbClr val="ffffff"/>
              </a:solidFill>
              <a:latin typeface="Graphik Light"/>
            </a:endParaRPr>
          </a:p>
          <a:p>
            <a:pPr lvl="2" marL="1296000" indent="-288000">
              <a:spcBef>
                <a:spcPts val="850"/>
              </a:spcBef>
              <a:buClr>
                <a:srgbClr val="ffffff"/>
              </a:buClr>
              <a:buSzPct val="45000"/>
              <a:buFont typeface="Wingdings" charset="2"/>
              <a:buChar char=""/>
            </a:pPr>
            <a:r>
              <a:rPr b="0" lang="en-US" sz="1100" spc="-1" strike="noStrike">
                <a:solidFill>
                  <a:srgbClr val="ffffff"/>
                </a:solidFill>
                <a:latin typeface="Graphik Light"/>
              </a:rPr>
              <a:t>Terzo livello struttura</a:t>
            </a:r>
            <a:endParaRPr b="0" lang="en-US" sz="1100" spc="-1" strike="noStrike">
              <a:solidFill>
                <a:srgbClr val="ffffff"/>
              </a:solidFill>
              <a:latin typeface="Graphik Light"/>
            </a:endParaRPr>
          </a:p>
          <a:p>
            <a:pPr lvl="3" marL="1728000" indent="-216000">
              <a:spcBef>
                <a:spcPts val="567"/>
              </a:spcBef>
              <a:buClr>
                <a:srgbClr val="ffffff"/>
              </a:buClr>
              <a:buSzPct val="75000"/>
              <a:buFont typeface="Symbol" charset="2"/>
              <a:buChar char=""/>
            </a:pPr>
            <a:r>
              <a:rPr b="0" lang="en-US" sz="1100" spc="-1" strike="noStrike">
                <a:solidFill>
                  <a:srgbClr val="ffffff"/>
                </a:solidFill>
                <a:latin typeface="Graphik Light"/>
              </a:rPr>
              <a:t>Quarto livello struttura</a:t>
            </a:r>
            <a:endParaRPr b="0" lang="en-US" sz="1100" spc="-1" strike="noStrike">
              <a:solidFill>
                <a:srgbClr val="ffffff"/>
              </a:solidFill>
              <a:latin typeface="Graphik Light"/>
            </a:endParaRPr>
          </a:p>
          <a:p>
            <a:pPr lvl="4" marL="2160000" indent="-216000">
              <a:spcBef>
                <a:spcPts val="283"/>
              </a:spcBef>
              <a:buClr>
                <a:srgbClr val="ffffff"/>
              </a:buClr>
              <a:buSzPct val="45000"/>
              <a:buFont typeface="Wingdings" charset="2"/>
              <a:buChar char=""/>
            </a:pPr>
            <a:r>
              <a:rPr b="0" lang="en-US" sz="2000" spc="-1" strike="noStrike">
                <a:solidFill>
                  <a:srgbClr val="ffffff"/>
                </a:solidFill>
                <a:latin typeface="Graphik Light"/>
              </a:rPr>
              <a:t>Quinto livello struttura</a:t>
            </a:r>
            <a:endParaRPr b="0" lang="en-US" sz="2000" spc="-1" strike="noStrike">
              <a:solidFill>
                <a:srgbClr val="ffffff"/>
              </a:solidFill>
              <a:latin typeface="Graphik Light"/>
            </a:endParaRPr>
          </a:p>
          <a:p>
            <a:pPr lvl="5" marL="2592000" indent="-216000">
              <a:spcBef>
                <a:spcPts val="283"/>
              </a:spcBef>
              <a:buClr>
                <a:srgbClr val="ffffff"/>
              </a:buClr>
              <a:buSzPct val="45000"/>
              <a:buFont typeface="Wingdings" charset="2"/>
              <a:buChar char=""/>
            </a:pPr>
            <a:r>
              <a:rPr b="0" lang="en-US" sz="2000" spc="-1" strike="noStrike">
                <a:solidFill>
                  <a:srgbClr val="ffffff"/>
                </a:solidFill>
                <a:latin typeface="Graphik Light"/>
              </a:rPr>
              <a:t>Sesto livello struttura</a:t>
            </a:r>
            <a:endParaRPr b="0" lang="en-US" sz="2000" spc="-1" strike="noStrike">
              <a:solidFill>
                <a:srgbClr val="ffffff"/>
              </a:solidFill>
              <a:latin typeface="Graphik Light"/>
            </a:endParaRPr>
          </a:p>
          <a:p>
            <a:pPr lvl="6" marL="3024000" indent="-216000">
              <a:spcBef>
                <a:spcPts val="283"/>
              </a:spcBef>
              <a:buClr>
                <a:srgbClr val="ffffff"/>
              </a:buClr>
              <a:buSzPct val="45000"/>
              <a:buFont typeface="Wingdings" charset="2"/>
              <a:buChar char=""/>
            </a:pPr>
            <a:r>
              <a:rPr b="0" lang="en-US" sz="2000" spc="-1" strike="noStrike">
                <a:solidFill>
                  <a:srgbClr val="ffffff"/>
                </a:solidFill>
                <a:latin typeface="Graphik Light"/>
              </a:rPr>
              <a:t>Settimo livello struttura</a:t>
            </a:r>
            <a:endParaRPr b="0" lang="en-US" sz="2000" spc="-1" strike="noStrike">
              <a:solidFill>
                <a:srgbClr val="ffffff"/>
              </a:solidFill>
              <a:latin typeface="Graphik Light"/>
            </a:endParaRPr>
          </a:p>
        </p:txBody>
      </p:sp>
    </p:spTree>
  </p:cSld>
  <p:clrMap bg1="lt1" bg2="lt2" tx1="dk1" tx2="dk2" accent1="accent1" accent2="accent2" accent3="accent3" accent4="accent4" accent5="accent5" accent6="accent6" hlink="hlink" folHlink="folHlink"/>
  <p:sldLayoutIdLst>
    <p:sldLayoutId id="2147483649"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 id="2147483660" r:id="rId16"/>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4" name="CustomShape 1"/>
          <p:cNvSpPr/>
          <p:nvPr/>
        </p:nvSpPr>
        <p:spPr>
          <a:xfrm>
            <a:off x="8317800" y="6482160"/>
            <a:ext cx="3111840" cy="202680"/>
          </a:xfrm>
          <a:prstGeom prst="rect">
            <a:avLst/>
          </a:prstGeom>
          <a:noFill/>
          <a:ln w="0">
            <a:noFill/>
          </a:ln>
        </p:spPr>
        <p:style>
          <a:lnRef idx="0"/>
          <a:fillRef idx="0"/>
          <a:effectRef idx="0"/>
          <a:fontRef idx="minor"/>
        </p:style>
        <p:txBody>
          <a:bodyPr lIns="0" rIns="0" tIns="0" bIns="0" anchor="ctr">
            <a:noAutofit/>
          </a:bodyPr>
          <a:p>
            <a:pPr algn="r">
              <a:lnSpc>
                <a:spcPct val="100000"/>
              </a:lnSpc>
              <a:spcAft>
                <a:spcPts val="1199"/>
              </a:spcAft>
              <a:tabLst>
                <a:tab algn="l" pos="0"/>
              </a:tabLst>
            </a:pPr>
            <a:r>
              <a:rPr b="0" lang="en-ZA" sz="800" spc="-1" strike="noStrike">
                <a:solidFill>
                  <a:srgbClr val="808080">
                    <a:alpha val="75000"/>
                  </a:srgbClr>
                </a:solidFill>
                <a:latin typeface="Graphik Light"/>
              </a:rPr>
              <a:t>Copyright © 2021 Accenture. All rights reserved.</a:t>
            </a:r>
            <a:endParaRPr b="0" lang="it-IT" sz="800" spc="-1" strike="noStrike">
              <a:latin typeface="Arial"/>
            </a:endParaRPr>
          </a:p>
        </p:txBody>
      </p:sp>
      <p:sp>
        <p:nvSpPr>
          <p:cNvPr id="45" name="CustomShape 2"/>
          <p:cNvSpPr/>
          <p:nvPr/>
        </p:nvSpPr>
        <p:spPr>
          <a:xfrm>
            <a:off x="11430000" y="6480720"/>
            <a:ext cx="380520" cy="205560"/>
          </a:xfrm>
          <a:prstGeom prst="rect">
            <a:avLst/>
          </a:prstGeom>
          <a:noFill/>
          <a:ln w="0">
            <a:noFill/>
          </a:ln>
        </p:spPr>
        <p:style>
          <a:lnRef idx="0"/>
          <a:fillRef idx="0"/>
          <a:effectRef idx="0"/>
          <a:fontRef idx="minor"/>
        </p:style>
        <p:txBody>
          <a:bodyPr lIns="0" rIns="0" tIns="0" bIns="0" anchor="ctr">
            <a:noAutofit/>
          </a:bodyPr>
          <a:p>
            <a:pPr algn="r">
              <a:lnSpc>
                <a:spcPct val="100000"/>
              </a:lnSpc>
              <a:spcAft>
                <a:spcPts val="1199"/>
              </a:spcAft>
              <a:tabLst>
                <a:tab algn="l" pos="0"/>
              </a:tabLst>
            </a:pPr>
            <a:fld id="{A43CD102-47B6-43D8-BF15-7AC0ED8A73FE}" type="slidenum">
              <a:rPr b="0" lang="en-GB" sz="800" spc="-1" strike="noStrike">
                <a:solidFill>
                  <a:srgbClr val="808080">
                    <a:alpha val="75000"/>
                  </a:srgbClr>
                </a:solidFill>
                <a:latin typeface="Graphik Light"/>
              </a:rPr>
              <a:t>&lt;numero&gt;</a:t>
            </a:fld>
            <a:endParaRPr b="0" lang="it-IT" sz="800" spc="-1" strike="noStrike">
              <a:latin typeface="Arial"/>
            </a:endParaRPr>
          </a:p>
        </p:txBody>
      </p:sp>
      <p:pic>
        <p:nvPicPr>
          <p:cNvPr id="46" name="Picture 5" descr="A picture containing drawing, clock&#10;&#10;Description automatically generated"/>
          <p:cNvPicPr/>
          <p:nvPr/>
        </p:nvPicPr>
        <p:blipFill>
          <a:blip r:embed="rId2"/>
          <a:stretch/>
        </p:blipFill>
        <p:spPr>
          <a:xfrm>
            <a:off x="380880" y="6482520"/>
            <a:ext cx="191520" cy="201960"/>
          </a:xfrm>
          <a:prstGeom prst="rect">
            <a:avLst/>
          </a:prstGeom>
          <a:ln w="0">
            <a:noFill/>
          </a:ln>
        </p:spPr>
      </p:pic>
      <p:sp>
        <p:nvSpPr>
          <p:cNvPr id="47" name="PlaceHolder 3"/>
          <p:cNvSpPr>
            <a:spLocks noGrp="1"/>
          </p:cNvSpPr>
          <p:nvPr>
            <p:ph type="sldNum"/>
          </p:nvPr>
        </p:nvSpPr>
        <p:spPr>
          <a:xfrm>
            <a:off x="11430000" y="6155640"/>
            <a:ext cx="380520" cy="207360"/>
          </a:xfrm>
          <a:prstGeom prst="rect">
            <a:avLst/>
          </a:prstGeom>
        </p:spPr>
        <p:txBody>
          <a:bodyPr lIns="90000" rIns="90000" tIns="45000" bIns="45000">
            <a:noAutofit/>
          </a:bodyPr>
          <a:p>
            <a:pPr>
              <a:lnSpc>
                <a:spcPct val="100000"/>
              </a:lnSpc>
            </a:pPr>
            <a:fld id="{14140203-2475-4C08-A659-075DD6240B91}" type="slidenum">
              <a:rPr b="0" lang="en-AU" sz="1800" spc="-1" strike="noStrike">
                <a:solidFill>
                  <a:srgbClr val="000000"/>
                </a:solidFill>
                <a:latin typeface="Graphik Light"/>
              </a:rPr>
              <a:t>&lt;numero&gt;</a:t>
            </a:fld>
            <a:endParaRPr b="0" lang="it-IT" sz="1800" spc="-1" strike="noStrike">
              <a:latin typeface="Times New Roman"/>
            </a:endParaRPr>
          </a:p>
        </p:txBody>
      </p:sp>
      <p:sp>
        <p:nvSpPr>
          <p:cNvPr id="48" name="PlaceHolder 4"/>
          <p:cNvSpPr>
            <a:spLocks noGrp="1"/>
          </p:cNvSpPr>
          <p:nvPr>
            <p:ph type="body"/>
          </p:nvPr>
        </p:nvSpPr>
        <p:spPr>
          <a:xfrm>
            <a:off x="6095880" y="0"/>
            <a:ext cx="5714640" cy="6311520"/>
          </a:xfrm>
          <a:prstGeom prst="rect">
            <a:avLst/>
          </a:prstGeom>
        </p:spPr>
        <p:txBody>
          <a:bodyPr lIns="90000" rIns="90000" tIns="45000" bIns="45000" anchor="ctr">
            <a:noAutofit/>
          </a:bodyPr>
          <a:p>
            <a:pPr algn="ctr">
              <a:lnSpc>
                <a:spcPct val="100000"/>
              </a:lnSpc>
            </a:pPr>
            <a:r>
              <a:rPr b="0" lang="en-US" sz="1200" spc="-1" strike="noStrike">
                <a:solidFill>
                  <a:srgbClr val="000000"/>
                </a:solidFill>
                <a:latin typeface="Graphik Light"/>
              </a:rPr>
              <a:t>Click on the icon to insert image in placeholder nd </a:t>
            </a:r>
            <a:br/>
            <a:r>
              <a:rPr b="0" lang="en-US" sz="1200" spc="-1" strike="noStrike">
                <a:solidFill>
                  <a:srgbClr val="000000"/>
                </a:solidFill>
                <a:latin typeface="Graphik Light"/>
              </a:rPr>
              <a:t>use the crop tool to center the image</a:t>
            </a:r>
            <a:endParaRPr b="0" lang="en-US" sz="1200" spc="-1" strike="noStrike">
              <a:solidFill>
                <a:srgbClr val="000000"/>
              </a:solidFill>
              <a:latin typeface="Graphik Light"/>
            </a:endParaRPr>
          </a:p>
        </p:txBody>
      </p:sp>
      <p:sp>
        <p:nvSpPr>
          <p:cNvPr id="49" name="PlaceHolder 5"/>
          <p:cNvSpPr>
            <a:spLocks noGrp="1"/>
          </p:cNvSpPr>
          <p:nvPr>
            <p:ph type="title"/>
          </p:nvPr>
        </p:nvSpPr>
        <p:spPr>
          <a:xfrm>
            <a:off x="762120" y="177120"/>
            <a:ext cx="5160600" cy="1145160"/>
          </a:xfrm>
          <a:prstGeom prst="rect">
            <a:avLst/>
          </a:prstGeom>
        </p:spPr>
        <p:txBody>
          <a:bodyPr lIns="0" rIns="0" tIns="0" bIns="0" anchor="b">
            <a:noAutofit/>
          </a:bodyPr>
          <a:p>
            <a:pPr>
              <a:lnSpc>
                <a:spcPct val="85000"/>
              </a:lnSpc>
            </a:pPr>
            <a:r>
              <a:rPr b="0" lang="en-US" sz="3600" spc="-1" strike="noStrike">
                <a:solidFill>
                  <a:srgbClr val="000000"/>
                </a:solidFill>
                <a:latin typeface="Graphik Semibold"/>
              </a:rPr>
              <a:t>Click to edit Master title style</a:t>
            </a:r>
            <a:endParaRPr b="0" lang="en-US" sz="3600" spc="-1" strike="noStrike">
              <a:solidFill>
                <a:srgbClr val="000000"/>
              </a:solidFill>
              <a:latin typeface="Graphik Light"/>
            </a:endParaRPr>
          </a:p>
        </p:txBody>
      </p:sp>
      <p:sp>
        <p:nvSpPr>
          <p:cNvPr id="50" name="PlaceHolder 6"/>
          <p:cNvSpPr>
            <a:spLocks noGrp="1"/>
          </p:cNvSpPr>
          <p:nvPr>
            <p:ph type="body"/>
          </p:nvPr>
        </p:nvSpPr>
        <p:spPr>
          <a:xfrm>
            <a:off x="762120" y="1784160"/>
            <a:ext cx="4865400" cy="941040"/>
          </a:xfrm>
          <a:prstGeom prst="rect">
            <a:avLst/>
          </a:prstGeom>
        </p:spPr>
        <p:txBody>
          <a:bodyPr lIns="0" rIns="0" tIns="0" bIns="0">
            <a:noAutofit/>
          </a:bodyPr>
          <a:p>
            <a:pPr>
              <a:lnSpc>
                <a:spcPct val="100000"/>
              </a:lnSpc>
              <a:spcAft>
                <a:spcPts val="1199"/>
              </a:spcAft>
              <a:tabLst>
                <a:tab algn="l" pos="0"/>
              </a:tabLst>
            </a:pPr>
            <a:r>
              <a:rPr b="0" lang="en-US" sz="1400" spc="-1" strike="noStrike">
                <a:solidFill>
                  <a:srgbClr val="000000"/>
                </a:solidFill>
                <a:latin typeface="Graphik Semibold"/>
              </a:rPr>
              <a:t>Insert introduction</a:t>
            </a:r>
            <a:endParaRPr b="0" lang="en-US" sz="1400" spc="-1" strike="noStrike">
              <a:solidFill>
                <a:srgbClr val="000000"/>
              </a:solidFill>
              <a:latin typeface="Graphik Light"/>
            </a:endParaRPr>
          </a:p>
          <a:p>
            <a:pPr>
              <a:lnSpc>
                <a:spcPct val="100000"/>
              </a:lnSpc>
              <a:spcBef>
                <a:spcPts val="799"/>
              </a:spcBef>
              <a:tabLst>
                <a:tab algn="l" pos="0"/>
              </a:tabLst>
            </a:pPr>
            <a:r>
              <a:rPr b="0" lang="en-US" sz="1400" spc="-1" strike="noStrike">
                <a:solidFill>
                  <a:srgbClr val="000000"/>
                </a:solidFill>
                <a:latin typeface="Graphik Light"/>
              </a:rPr>
              <a:t>Second level</a:t>
            </a:r>
            <a:endParaRPr b="0" lang="en-US" sz="1400" spc="-1" strike="noStrike">
              <a:solidFill>
                <a:srgbClr val="000000"/>
              </a:solidFill>
              <a:latin typeface="Graphik Light"/>
            </a:endParaRPr>
          </a:p>
          <a:p>
            <a:pPr lvl="2" marL="180000" indent="-179640">
              <a:lnSpc>
                <a:spcPct val="100000"/>
              </a:lnSpc>
              <a:spcBef>
                <a:spcPts val="300"/>
              </a:spcBef>
              <a:spcAft>
                <a:spcPts val="300"/>
              </a:spcAft>
              <a:buClr>
                <a:srgbClr val="000000"/>
              </a:buClr>
              <a:buFont typeface="Arial"/>
              <a:buChar char="•"/>
              <a:tabLst>
                <a:tab algn="l" pos="0"/>
              </a:tabLst>
            </a:pPr>
            <a:r>
              <a:rPr b="0" lang="en-US" sz="1400" spc="-1" strike="noStrike">
                <a:solidFill>
                  <a:srgbClr val="000000"/>
                </a:solidFill>
                <a:latin typeface="Graphik Light"/>
              </a:rPr>
              <a:t>Third level</a:t>
            </a:r>
            <a:endParaRPr b="0" lang="en-US" sz="1400" spc="-1" strike="noStrike">
              <a:solidFill>
                <a:srgbClr val="000000"/>
              </a:solidFill>
              <a:latin typeface="Graphik Light"/>
            </a:endParaRPr>
          </a:p>
        </p:txBody>
      </p:sp>
      <p:sp>
        <p:nvSpPr>
          <p:cNvPr id="51" name="Line 7"/>
          <p:cNvSpPr/>
          <p:nvPr/>
        </p:nvSpPr>
        <p:spPr>
          <a:xfrm>
            <a:off x="761760" y="1502280"/>
            <a:ext cx="854280" cy="0"/>
          </a:xfrm>
          <a:prstGeom prst="line">
            <a:avLst/>
          </a:prstGeom>
          <a:ln w="28575">
            <a:solidFill>
              <a:schemeClr val="accent5"/>
            </a:solidFill>
          </a:ln>
        </p:spPr>
        <p:style>
          <a:lnRef idx="1">
            <a:schemeClr val="accent1"/>
          </a:lnRef>
          <a:fillRef idx="0">
            <a:schemeClr val="accent1"/>
          </a:fillRef>
          <a:effectRef idx="0">
            <a:schemeClr val="accent1"/>
          </a:effectRef>
          <a:fontRef idx="minor"/>
        </p:style>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image" Target="../media/image6.png"/><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6" Type="http://schemas.openxmlformats.org/officeDocument/2006/relationships/image" Target="../media/image10.png"/><Relationship Id="rId7" Type="http://schemas.openxmlformats.org/officeDocument/2006/relationships/slideLayout" Target="../slideLayouts/slideLayout13.xml"/><Relationship Id="rId8"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image" Target="../media/image12.png"/><Relationship Id="rId3" Type="http://schemas.openxmlformats.org/officeDocument/2006/relationships/image" Target="../media/image13.png"/><Relationship Id="rId4" Type="http://schemas.openxmlformats.org/officeDocument/2006/relationships/image" Target="../media/image14.png"/><Relationship Id="rId5" Type="http://schemas.openxmlformats.org/officeDocument/2006/relationships/slideLayout" Target="../slideLayouts/slideLayout13.xml"/><Relationship Id="rId6"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15.png"/><Relationship Id="rId2" Type="http://schemas.openxmlformats.org/officeDocument/2006/relationships/image" Target="../media/image16.png"/><Relationship Id="rId3" Type="http://schemas.openxmlformats.org/officeDocument/2006/relationships/image" Target="../media/image17.png"/><Relationship Id="rId4" Type="http://schemas.openxmlformats.org/officeDocument/2006/relationships/slideLayout" Target="../slideLayouts/slideLayout13.xml"/><Relationship Id="rId5"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18.png"/><Relationship Id="rId2" Type="http://schemas.openxmlformats.org/officeDocument/2006/relationships/image" Target="../media/image19.png"/><Relationship Id="rId3" Type="http://schemas.openxmlformats.org/officeDocument/2006/relationships/slideLayout" Target="../slideLayouts/slideLayout13.xml"/><Relationship Id="rId4"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20.png"/><Relationship Id="rId2" Type="http://schemas.openxmlformats.org/officeDocument/2006/relationships/image" Target="../media/image21.png"/><Relationship Id="rId3" Type="http://schemas.openxmlformats.org/officeDocument/2006/relationships/slideLayout" Target="../slideLayouts/slideLayout13.xml"/><Relationship Id="rId4"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22.jpeg"/><Relationship Id="rId2" Type="http://schemas.openxmlformats.org/officeDocument/2006/relationships/slideLayout" Target="../slideLayouts/slideLayout13.xml"/><Relationship Id="rId3" Type="http://schemas.openxmlformats.org/officeDocument/2006/relationships/notesSlide" Target="../notesSlides/notesSlide7.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TextShape 1"/>
          <p:cNvSpPr txBox="1"/>
          <p:nvPr/>
        </p:nvSpPr>
        <p:spPr>
          <a:xfrm>
            <a:off x="380880" y="2210040"/>
            <a:ext cx="7040520" cy="2437200"/>
          </a:xfrm>
          <a:prstGeom prst="rect">
            <a:avLst/>
          </a:prstGeom>
          <a:noFill/>
          <a:ln w="0">
            <a:noFill/>
          </a:ln>
        </p:spPr>
        <p:txBody>
          <a:bodyPr lIns="0" rIns="0" tIns="0" bIns="0" anchor="ctr">
            <a:noAutofit/>
          </a:bodyPr>
          <a:p>
            <a:pPr>
              <a:lnSpc>
                <a:spcPct val="80000"/>
              </a:lnSpc>
            </a:pPr>
            <a:r>
              <a:rPr b="0" lang="it-IT" sz="6600" spc="-1" strike="noStrike">
                <a:solidFill>
                  <a:srgbClr val="ffffff"/>
                </a:solidFill>
                <a:latin typeface="Graphik Semibold"/>
              </a:rPr>
              <a:t>Alternanza Scuola-Lavoro / PCTO: Job Lab</a:t>
            </a:r>
            <a:endParaRPr b="0" lang="en-US" sz="6600" spc="-1" strike="noStrike">
              <a:solidFill>
                <a:srgbClr val="ffffff"/>
              </a:solidFill>
              <a:latin typeface="Graphik Light"/>
            </a:endParaRPr>
          </a:p>
        </p:txBody>
      </p:sp>
      <p:sp>
        <p:nvSpPr>
          <p:cNvPr id="95" name="TextShape 2"/>
          <p:cNvSpPr txBox="1"/>
          <p:nvPr/>
        </p:nvSpPr>
        <p:spPr>
          <a:xfrm>
            <a:off x="380880" y="4790160"/>
            <a:ext cx="4300200" cy="338040"/>
          </a:xfrm>
          <a:prstGeom prst="rect">
            <a:avLst/>
          </a:prstGeom>
          <a:noFill/>
          <a:ln w="0">
            <a:noFill/>
          </a:ln>
        </p:spPr>
        <p:txBody>
          <a:bodyPr lIns="0" rIns="0" tIns="0" bIns="0">
            <a:noAutofit/>
          </a:bodyPr>
          <a:p>
            <a:pPr>
              <a:lnSpc>
                <a:spcPct val="100000"/>
              </a:lnSpc>
              <a:spcBef>
                <a:spcPts val="300"/>
              </a:spcBef>
              <a:spcAft>
                <a:spcPts val="300"/>
              </a:spcAft>
              <a:tabLst>
                <a:tab algn="l" pos="0"/>
              </a:tabLst>
            </a:pPr>
            <a:r>
              <a:rPr b="0" lang="en-US" sz="2200" spc="-1" strike="noStrike">
                <a:solidFill>
                  <a:srgbClr val="ffffff"/>
                </a:solidFill>
                <a:latin typeface="GT Sectra Fine Bk"/>
              </a:rPr>
              <a:t>Proposta Formativa FY22</a:t>
            </a:r>
            <a:endParaRPr b="0" lang="it-IT" sz="2200" spc="-1" strike="noStrike">
              <a:latin typeface="Arial"/>
            </a:endParaRPr>
          </a:p>
        </p:txBody>
      </p:sp>
      <p:sp>
        <p:nvSpPr>
          <p:cNvPr id="96" name="TextShape 3"/>
          <p:cNvSpPr txBox="1"/>
          <p:nvPr/>
        </p:nvSpPr>
        <p:spPr>
          <a:xfrm>
            <a:off x="380880" y="5668920"/>
            <a:ext cx="3252600" cy="245880"/>
          </a:xfrm>
          <a:prstGeom prst="rect">
            <a:avLst/>
          </a:prstGeom>
          <a:noFill/>
          <a:ln w="0">
            <a:noFill/>
          </a:ln>
        </p:spPr>
        <p:txBody>
          <a:bodyPr lIns="90000" rIns="90000" tIns="45000" bIns="45000">
            <a:noAutofit/>
          </a:bodyPr>
          <a:p>
            <a:pPr>
              <a:lnSpc>
                <a:spcPct val="100000"/>
              </a:lnSpc>
            </a:pPr>
            <a:fld id="{215568F0-97D1-4030-8642-85726D55212B}" type="datetime">
              <a:rPr b="0" lang="en-ZA" sz="1800" spc="-1" strike="noStrike">
                <a:solidFill>
                  <a:srgbClr val="ffffff"/>
                </a:solidFill>
                <a:latin typeface="Graphik Light"/>
              </a:rPr>
              <a:t>22-01-26</a:t>
            </a:fld>
            <a:endParaRPr b="0" lang="it-IT" sz="1800" spc="-1" strike="noStrike">
              <a:latin typeface="Times New Roman"/>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TextShape 1"/>
          <p:cNvSpPr txBox="1"/>
          <p:nvPr/>
        </p:nvSpPr>
        <p:spPr>
          <a:xfrm>
            <a:off x="762120" y="879480"/>
            <a:ext cx="10856520" cy="442800"/>
          </a:xfrm>
          <a:prstGeom prst="rect">
            <a:avLst/>
          </a:prstGeom>
          <a:noFill/>
          <a:ln w="0">
            <a:noFill/>
          </a:ln>
        </p:spPr>
        <p:txBody>
          <a:bodyPr lIns="0" rIns="0" tIns="0" bIns="0" anchor="b">
            <a:noAutofit/>
          </a:bodyPr>
          <a:p>
            <a:pPr>
              <a:lnSpc>
                <a:spcPct val="80000"/>
              </a:lnSpc>
            </a:pPr>
            <a:r>
              <a:rPr b="0" lang="it-IT" sz="3600" spc="-1" strike="noStrike">
                <a:solidFill>
                  <a:srgbClr val="000000"/>
                </a:solidFill>
                <a:latin typeface="Graphik Semibold"/>
              </a:rPr>
              <a:t>Job Lab Proposta Formativa FY22</a:t>
            </a:r>
            <a:endParaRPr b="0" lang="en-US" sz="3600" spc="-1" strike="noStrike">
              <a:solidFill>
                <a:srgbClr val="000000"/>
              </a:solidFill>
              <a:latin typeface="Graphik Light"/>
            </a:endParaRPr>
          </a:p>
        </p:txBody>
      </p:sp>
      <p:sp>
        <p:nvSpPr>
          <p:cNvPr id="98" name="CustomShape 2"/>
          <p:cNvSpPr/>
          <p:nvPr/>
        </p:nvSpPr>
        <p:spPr>
          <a:xfrm>
            <a:off x="1095840" y="1615320"/>
            <a:ext cx="10715400" cy="7590240"/>
          </a:xfrm>
          <a:prstGeom prst="rect">
            <a:avLst/>
          </a:prstGeom>
          <a:noFill/>
          <a:ln w="0">
            <a:noFill/>
          </a:ln>
        </p:spPr>
        <p:style>
          <a:lnRef idx="0"/>
          <a:fillRef idx="0"/>
          <a:effectRef idx="0"/>
          <a:fontRef idx="minor"/>
        </p:style>
        <p:txBody>
          <a:bodyPr lIns="0" rIns="0" tIns="0">
            <a:spAutoFit/>
          </a:bodyPr>
          <a:p>
            <a:pPr>
              <a:lnSpc>
                <a:spcPct val="100000"/>
              </a:lnSpc>
            </a:pPr>
            <a:r>
              <a:rPr b="0" lang="it-IT" sz="1600" spc="-1" strike="noStrike">
                <a:solidFill>
                  <a:srgbClr val="000000"/>
                </a:solidFill>
                <a:latin typeface="Graphik Light"/>
              </a:rPr>
              <a:t>La proposta formativa si volgerà seguendo le indicazione e misure previste dal MIUR per prevenire il contagio da SARS-CoV-2  nelle  istituzioni  del  sistema nazionale di istruzione e nelle università</a:t>
            </a:r>
            <a:endParaRPr b="0" lang="it-IT" sz="1600" spc="-1" strike="noStrike">
              <a:latin typeface="Arial"/>
            </a:endParaRPr>
          </a:p>
          <a:p>
            <a:pPr>
              <a:lnSpc>
                <a:spcPct val="100000"/>
              </a:lnSpc>
            </a:pPr>
            <a:endParaRPr b="0" lang="it-IT" sz="1600" spc="-1" strike="noStrike">
              <a:latin typeface="Arial"/>
            </a:endParaRPr>
          </a:p>
          <a:p>
            <a:pPr>
              <a:lnSpc>
                <a:spcPct val="100000"/>
              </a:lnSpc>
            </a:pPr>
            <a:r>
              <a:rPr b="0" lang="it-IT" sz="1600" spc="-1" strike="noStrike">
                <a:solidFill>
                  <a:srgbClr val="000000"/>
                </a:solidFill>
                <a:latin typeface="Graphik Light"/>
              </a:rPr>
              <a:t>Erogazione della formazione con </a:t>
            </a:r>
            <a:r>
              <a:rPr b="1" lang="it-IT" sz="1600" spc="-1" strike="noStrike">
                <a:solidFill>
                  <a:srgbClr val="000000"/>
                </a:solidFill>
                <a:latin typeface="Graphik Light"/>
              </a:rPr>
              <a:t>modalità Online. </a:t>
            </a:r>
            <a:r>
              <a:rPr b="0" lang="it-IT" sz="1600" spc="-1" strike="noStrike">
                <a:solidFill>
                  <a:srgbClr val="000000"/>
                </a:solidFill>
                <a:latin typeface="Graphik Light"/>
              </a:rPr>
              <a:t>Lo strumento sarà concordato con la scuola: Teams, Skype, Zoom, …</a:t>
            </a:r>
            <a:endParaRPr b="0" lang="it-IT" sz="1600" spc="-1" strike="noStrike">
              <a:latin typeface="Arial"/>
            </a:endParaRPr>
          </a:p>
          <a:p>
            <a:pPr>
              <a:lnSpc>
                <a:spcPct val="100000"/>
              </a:lnSpc>
            </a:pPr>
            <a:endParaRPr b="0" lang="it-IT" sz="1600" spc="-1" strike="noStrike">
              <a:latin typeface="Arial"/>
            </a:endParaRPr>
          </a:p>
          <a:p>
            <a:pPr>
              <a:lnSpc>
                <a:spcPct val="100000"/>
              </a:lnSpc>
            </a:pPr>
            <a:r>
              <a:rPr b="0" lang="it-IT" sz="1600" spc="-1" strike="noStrike">
                <a:solidFill>
                  <a:srgbClr val="000000"/>
                </a:solidFill>
                <a:latin typeface="Graphik Light"/>
              </a:rPr>
              <a:t>La scuola avrà la possibilità di scegliere tra due moduli base di 20 ore (Business o Digital), Pillole di tematiche innovative (softskills, hard skills) di 2-5 ore, Adesione a Webinar di tematiche innovativa.</a:t>
            </a:r>
            <a:endParaRPr b="0" lang="it-IT" sz="1600" spc="-1" strike="noStrike">
              <a:latin typeface="Arial"/>
            </a:endParaRPr>
          </a:p>
          <a:p>
            <a:pPr>
              <a:lnSpc>
                <a:spcPct val="100000"/>
              </a:lnSpc>
            </a:pPr>
            <a:endParaRPr b="0" lang="it-IT" sz="1600" spc="-1" strike="noStrike">
              <a:latin typeface="Arial"/>
            </a:endParaRPr>
          </a:p>
          <a:p>
            <a:pPr>
              <a:lnSpc>
                <a:spcPct val="100000"/>
              </a:lnSpc>
            </a:pPr>
            <a:r>
              <a:rPr b="0" lang="it-IT" sz="1600" spc="-1" strike="noStrike">
                <a:solidFill>
                  <a:srgbClr val="000000"/>
                </a:solidFill>
                <a:latin typeface="Graphik Light"/>
              </a:rPr>
              <a:t>I moduli prevedono una parte teorica e una parte pratica. La parte teorica sarà somministrata attraverso videocorsi. </a:t>
            </a:r>
            <a:r>
              <a:rPr b="0" lang="it-IT" sz="1600" spc="-1" strike="noStrike">
                <a:solidFill>
                  <a:srgbClr val="000000"/>
                </a:solidFill>
                <a:latin typeface="Graphik Light"/>
              </a:rPr>
              <a:t>La parte pratica </a:t>
            </a:r>
            <a:r>
              <a:rPr b="0" lang="it-IT" sz="1600" spc="-1" strike="noStrike">
                <a:solidFill>
                  <a:srgbClr val="000000"/>
                </a:solidFill>
                <a:latin typeface="Graphik Light"/>
              </a:rPr>
              <a:t>sarà somministrata </a:t>
            </a:r>
            <a:r>
              <a:rPr b="0" lang="it-IT" sz="1600" spc="-1" strike="noStrike">
                <a:solidFill>
                  <a:srgbClr val="000000"/>
                </a:solidFill>
                <a:latin typeface="Graphik Light"/>
              </a:rPr>
              <a:t>attraverso classi virtuali on line dai </a:t>
            </a:r>
            <a:r>
              <a:rPr b="1" lang="it-IT" sz="1600" spc="-1" strike="noStrike">
                <a:solidFill>
                  <a:srgbClr val="000000"/>
                </a:solidFill>
                <a:latin typeface="Graphik Light"/>
              </a:rPr>
              <a:t>Faculty Accenture. </a:t>
            </a:r>
            <a:endParaRPr b="0" lang="it-IT" sz="1600" spc="-1" strike="noStrike">
              <a:latin typeface="Arial"/>
            </a:endParaRPr>
          </a:p>
          <a:p>
            <a:pPr>
              <a:lnSpc>
                <a:spcPct val="100000"/>
              </a:lnSpc>
            </a:pPr>
            <a:r>
              <a:rPr b="0" lang="it-IT" sz="1600" spc="-1" strike="noStrike">
                <a:solidFill>
                  <a:srgbClr val="000000"/>
                </a:solidFill>
                <a:latin typeface="Graphik Light"/>
              </a:rPr>
              <a:t>I videocorsi saranno fruibili attraverso Job_Lab Smart Education sulla </a:t>
            </a:r>
            <a:r>
              <a:rPr b="1" lang="it-IT" sz="1600" spc="-1" strike="noStrike">
                <a:solidFill>
                  <a:srgbClr val="000000"/>
                </a:solidFill>
                <a:latin typeface="Graphik Light"/>
              </a:rPr>
              <a:t>piattaforma idea360 di Fondazione Italiana Accenture.</a:t>
            </a:r>
            <a:endParaRPr b="0" lang="it-IT" sz="1600" spc="-1" strike="noStrike">
              <a:latin typeface="Arial"/>
            </a:endParaRPr>
          </a:p>
          <a:p>
            <a:pPr>
              <a:lnSpc>
                <a:spcPct val="100000"/>
              </a:lnSpc>
            </a:pPr>
            <a:endParaRPr b="0" lang="it-IT" sz="1600" spc="-1" strike="noStrike">
              <a:latin typeface="Arial"/>
            </a:endParaRPr>
          </a:p>
          <a:p>
            <a:pPr>
              <a:lnSpc>
                <a:spcPct val="100000"/>
              </a:lnSpc>
            </a:pPr>
            <a:r>
              <a:rPr b="0" lang="it-IT" sz="1600" spc="-1" strike="noStrike">
                <a:solidFill>
                  <a:srgbClr val="000000"/>
                </a:solidFill>
                <a:latin typeface="Graphik Light"/>
              </a:rPr>
              <a:t>La valutazione delle competenze acquisite dagli studenti si farà tramite </a:t>
            </a:r>
            <a:r>
              <a:rPr b="1" lang="it-IT" sz="1600" spc="-1" strike="noStrike">
                <a:solidFill>
                  <a:srgbClr val="000000"/>
                </a:solidFill>
                <a:latin typeface="Graphik Light"/>
              </a:rPr>
              <a:t>test di fine corso </a:t>
            </a:r>
            <a:r>
              <a:rPr b="0" lang="it-IT" sz="1600" spc="-1" strike="noStrike">
                <a:solidFill>
                  <a:srgbClr val="000000"/>
                </a:solidFill>
                <a:latin typeface="Graphik Light"/>
              </a:rPr>
              <a:t>da effettuarsi on line sempre su piattaforma FIA. Questo test andrà a sostituire la scheda di valutazione richiesta dalle scuole a fine percorso</a:t>
            </a:r>
            <a:endParaRPr b="0" lang="it-IT" sz="1600" spc="-1" strike="noStrike">
              <a:latin typeface="Arial"/>
            </a:endParaRPr>
          </a:p>
          <a:p>
            <a:pPr>
              <a:lnSpc>
                <a:spcPct val="100000"/>
              </a:lnSpc>
            </a:pPr>
            <a:endParaRPr b="0" lang="it-IT" sz="1600" spc="-1" strike="noStrike">
              <a:latin typeface="Arial"/>
            </a:endParaRPr>
          </a:p>
          <a:p>
            <a:pPr>
              <a:lnSpc>
                <a:spcPct val="100000"/>
              </a:lnSpc>
            </a:pPr>
            <a:r>
              <a:rPr b="0" lang="it-IT" sz="1600" spc="-1" strike="noStrike">
                <a:solidFill>
                  <a:srgbClr val="000000"/>
                </a:solidFill>
                <a:latin typeface="Graphik Light"/>
              </a:rPr>
              <a:t>Le tempistiche dei corsi saranno pianificate in base alle esigenze delle scuole</a:t>
            </a:r>
            <a:endParaRPr b="0" lang="it-IT" sz="1600" spc="-1" strike="noStrike">
              <a:latin typeface="Arial"/>
            </a:endParaRPr>
          </a:p>
          <a:p>
            <a:pPr>
              <a:lnSpc>
                <a:spcPct val="100000"/>
              </a:lnSpc>
            </a:pPr>
            <a:endParaRPr b="0" lang="it-IT" sz="1600" spc="-1" strike="noStrike">
              <a:latin typeface="Arial"/>
            </a:endParaRPr>
          </a:p>
          <a:p>
            <a:pPr>
              <a:lnSpc>
                <a:spcPct val="100000"/>
              </a:lnSpc>
            </a:pPr>
            <a:endParaRPr b="0" lang="it-IT" sz="1600" spc="-1" strike="noStrike">
              <a:latin typeface="Arial"/>
            </a:endParaRPr>
          </a:p>
          <a:p>
            <a:pPr>
              <a:lnSpc>
                <a:spcPct val="100000"/>
              </a:lnSpc>
            </a:pPr>
            <a:endParaRPr b="0" lang="it-IT" sz="1600" spc="-1" strike="noStrike">
              <a:latin typeface="Arial"/>
            </a:endParaRPr>
          </a:p>
          <a:p>
            <a:pPr>
              <a:lnSpc>
                <a:spcPct val="100000"/>
              </a:lnSpc>
            </a:pPr>
            <a:endParaRPr b="0" lang="it-IT" sz="1600" spc="-1" strike="noStrike">
              <a:latin typeface="Arial"/>
            </a:endParaRPr>
          </a:p>
          <a:p>
            <a:pPr>
              <a:lnSpc>
                <a:spcPct val="100000"/>
              </a:lnSpc>
            </a:pPr>
            <a:endParaRPr b="0" lang="it-IT" sz="1600" spc="-1" strike="noStrike">
              <a:latin typeface="Arial"/>
            </a:endParaRPr>
          </a:p>
          <a:p>
            <a:pPr>
              <a:lnSpc>
                <a:spcPct val="100000"/>
              </a:lnSpc>
            </a:pPr>
            <a:endParaRPr b="0" lang="it-IT" sz="1600" spc="-1" strike="noStrike">
              <a:latin typeface="Arial"/>
            </a:endParaRPr>
          </a:p>
          <a:p>
            <a:pPr>
              <a:lnSpc>
                <a:spcPct val="100000"/>
              </a:lnSpc>
            </a:pPr>
            <a:r>
              <a:rPr b="0" lang="it-IT" sz="1600" spc="-1" strike="noStrike">
                <a:solidFill>
                  <a:srgbClr val="000000"/>
                </a:solidFill>
                <a:latin typeface="Graphik Light"/>
              </a:rPr>
              <a:t> </a:t>
            </a:r>
            <a:endParaRPr b="0" lang="it-IT" sz="1600" spc="-1" strike="noStrike">
              <a:latin typeface="Arial"/>
            </a:endParaRPr>
          </a:p>
          <a:p>
            <a:pPr>
              <a:lnSpc>
                <a:spcPct val="100000"/>
              </a:lnSpc>
            </a:pPr>
            <a:endParaRPr b="0" lang="it-IT" sz="1600" spc="-1" strike="noStrike">
              <a:latin typeface="Arial"/>
            </a:endParaRPr>
          </a:p>
          <a:p>
            <a:pPr>
              <a:lnSpc>
                <a:spcPct val="100000"/>
              </a:lnSpc>
            </a:pPr>
            <a:endParaRPr b="0" lang="it-IT" sz="1600" spc="-1" strike="noStrike">
              <a:latin typeface="Arial"/>
            </a:endParaRPr>
          </a:p>
          <a:p>
            <a:pPr>
              <a:lnSpc>
                <a:spcPct val="100000"/>
              </a:lnSpc>
            </a:pPr>
            <a:endParaRPr b="0" lang="it-IT" sz="1600" spc="-1" strike="noStrike">
              <a:latin typeface="Arial"/>
            </a:endParaRPr>
          </a:p>
          <a:p>
            <a:pPr>
              <a:lnSpc>
                <a:spcPct val="100000"/>
              </a:lnSpc>
            </a:pPr>
            <a:endParaRPr b="0" lang="it-IT" sz="1600" spc="-1" strike="noStrike">
              <a:latin typeface="Arial"/>
            </a:endParaRPr>
          </a:p>
          <a:p>
            <a:pPr>
              <a:lnSpc>
                <a:spcPct val="100000"/>
              </a:lnSpc>
            </a:pPr>
            <a:endParaRPr b="0" lang="it-IT" sz="1600" spc="-1" strike="noStrike">
              <a:latin typeface="Arial"/>
            </a:endParaRPr>
          </a:p>
        </p:txBody>
      </p:sp>
      <p:pic>
        <p:nvPicPr>
          <p:cNvPr id="99" name="Graphic 3" descr="Scribble with solid fill"/>
          <p:cNvPicPr/>
          <p:nvPr/>
        </p:nvPicPr>
        <p:blipFill>
          <a:blip r:embed="rId1"/>
          <a:stretch/>
        </p:blipFill>
        <p:spPr>
          <a:xfrm>
            <a:off x="579240" y="1671840"/>
            <a:ext cx="182520" cy="182520"/>
          </a:xfrm>
          <a:prstGeom prst="rect">
            <a:avLst/>
          </a:prstGeom>
          <a:ln w="0">
            <a:noFill/>
          </a:ln>
        </p:spPr>
      </p:pic>
      <p:pic>
        <p:nvPicPr>
          <p:cNvPr id="100" name="Graphic 17" descr="Scribble with solid fill"/>
          <p:cNvPicPr/>
          <p:nvPr/>
        </p:nvPicPr>
        <p:blipFill>
          <a:blip r:embed="rId2"/>
          <a:stretch/>
        </p:blipFill>
        <p:spPr>
          <a:xfrm>
            <a:off x="579240" y="2389320"/>
            <a:ext cx="182520" cy="182520"/>
          </a:xfrm>
          <a:prstGeom prst="rect">
            <a:avLst/>
          </a:prstGeom>
          <a:ln w="0">
            <a:noFill/>
          </a:ln>
        </p:spPr>
      </p:pic>
      <p:pic>
        <p:nvPicPr>
          <p:cNvPr id="101" name="Graphic 18" descr="Scribble with solid fill"/>
          <p:cNvPicPr/>
          <p:nvPr/>
        </p:nvPicPr>
        <p:blipFill>
          <a:blip r:embed="rId3"/>
          <a:stretch/>
        </p:blipFill>
        <p:spPr>
          <a:xfrm>
            <a:off x="579240" y="3106440"/>
            <a:ext cx="182520" cy="182520"/>
          </a:xfrm>
          <a:prstGeom prst="rect">
            <a:avLst/>
          </a:prstGeom>
          <a:ln w="0">
            <a:noFill/>
          </a:ln>
        </p:spPr>
      </p:pic>
      <p:pic>
        <p:nvPicPr>
          <p:cNvPr id="102" name="Graphic 19" descr="Scribble with solid fill"/>
          <p:cNvPicPr/>
          <p:nvPr/>
        </p:nvPicPr>
        <p:blipFill>
          <a:blip r:embed="rId4"/>
          <a:stretch/>
        </p:blipFill>
        <p:spPr>
          <a:xfrm>
            <a:off x="579240" y="3823560"/>
            <a:ext cx="182520" cy="182520"/>
          </a:xfrm>
          <a:prstGeom prst="rect">
            <a:avLst/>
          </a:prstGeom>
          <a:ln w="0">
            <a:noFill/>
          </a:ln>
        </p:spPr>
      </p:pic>
      <p:pic>
        <p:nvPicPr>
          <p:cNvPr id="103" name="Graphic 20" descr="Scribble with solid fill"/>
          <p:cNvPicPr/>
          <p:nvPr/>
        </p:nvPicPr>
        <p:blipFill>
          <a:blip r:embed="rId5"/>
          <a:stretch/>
        </p:blipFill>
        <p:spPr>
          <a:xfrm>
            <a:off x="579240" y="5055840"/>
            <a:ext cx="182520" cy="182520"/>
          </a:xfrm>
          <a:prstGeom prst="rect">
            <a:avLst/>
          </a:prstGeom>
          <a:ln w="0">
            <a:noFill/>
          </a:ln>
        </p:spPr>
      </p:pic>
      <p:pic>
        <p:nvPicPr>
          <p:cNvPr id="104" name="Graphic 21" descr="Scribble with solid fill"/>
          <p:cNvPicPr/>
          <p:nvPr/>
        </p:nvPicPr>
        <p:blipFill>
          <a:blip r:embed="rId6"/>
          <a:stretch/>
        </p:blipFill>
        <p:spPr>
          <a:xfrm>
            <a:off x="579240" y="6031440"/>
            <a:ext cx="182520" cy="18252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TextShape 1"/>
          <p:cNvSpPr txBox="1"/>
          <p:nvPr/>
        </p:nvSpPr>
        <p:spPr>
          <a:xfrm>
            <a:off x="762120" y="436320"/>
            <a:ext cx="10856520" cy="885960"/>
          </a:xfrm>
          <a:prstGeom prst="rect">
            <a:avLst/>
          </a:prstGeom>
          <a:noFill/>
          <a:ln w="0">
            <a:noFill/>
          </a:ln>
        </p:spPr>
        <p:txBody>
          <a:bodyPr lIns="0" rIns="0" tIns="0" bIns="0" anchor="b">
            <a:noAutofit/>
          </a:bodyPr>
          <a:p>
            <a:pPr>
              <a:lnSpc>
                <a:spcPct val="80000"/>
              </a:lnSpc>
            </a:pPr>
            <a:r>
              <a:rPr b="0" lang="it-IT" sz="3600" spc="-1" strike="noStrike">
                <a:solidFill>
                  <a:srgbClr val="000000"/>
                </a:solidFill>
                <a:latin typeface="Graphik Semibold"/>
              </a:rPr>
              <a:t>Job Lab Proposta Formativa FY22 – Idea360</a:t>
            </a:r>
            <a:br/>
            <a:r>
              <a:rPr b="0" lang="it-IT" sz="3600" spc="-1" strike="noStrike">
                <a:solidFill>
                  <a:srgbClr val="000000"/>
                </a:solidFill>
                <a:latin typeface="Graphik Semibold"/>
              </a:rPr>
              <a:t>Videocorsi</a:t>
            </a:r>
            <a:endParaRPr b="0" lang="en-US" sz="3600" spc="-1" strike="noStrike">
              <a:solidFill>
                <a:srgbClr val="000000"/>
              </a:solidFill>
              <a:latin typeface="Graphik Light"/>
            </a:endParaRPr>
          </a:p>
        </p:txBody>
      </p:sp>
      <p:sp>
        <p:nvSpPr>
          <p:cNvPr id="106" name="CustomShape 2"/>
          <p:cNvSpPr/>
          <p:nvPr/>
        </p:nvSpPr>
        <p:spPr>
          <a:xfrm>
            <a:off x="1095840" y="1615320"/>
            <a:ext cx="10715400" cy="5400000"/>
          </a:xfrm>
          <a:prstGeom prst="rect">
            <a:avLst/>
          </a:prstGeom>
          <a:noFill/>
          <a:ln w="0">
            <a:noFill/>
          </a:ln>
        </p:spPr>
        <p:style>
          <a:lnRef idx="0"/>
          <a:fillRef idx="0"/>
          <a:effectRef idx="0"/>
          <a:fontRef idx="minor"/>
        </p:style>
        <p:txBody>
          <a:bodyPr lIns="0" rIns="0" tIns="0">
            <a:spAutoFit/>
          </a:bodyPr>
          <a:p>
            <a:pPr>
              <a:lnSpc>
                <a:spcPct val="100000"/>
              </a:lnSpc>
            </a:pPr>
            <a:r>
              <a:rPr b="0" lang="it-IT" sz="1600" spc="-1" strike="noStrike">
                <a:solidFill>
                  <a:srgbClr val="000000"/>
                </a:solidFill>
                <a:latin typeface="Graphik Light"/>
              </a:rPr>
              <a:t>I videocorsi saranno presenti sulla piattaforma idea360 di Fondazione Italiana Accenture</a:t>
            </a:r>
            <a:endParaRPr b="0" lang="it-IT" sz="1600" spc="-1" strike="noStrike">
              <a:latin typeface="Arial"/>
            </a:endParaRPr>
          </a:p>
          <a:p>
            <a:pPr>
              <a:lnSpc>
                <a:spcPct val="100000"/>
              </a:lnSpc>
            </a:pPr>
            <a:endParaRPr b="0" lang="it-IT" sz="1600" spc="-1" strike="noStrike">
              <a:latin typeface="Arial"/>
            </a:endParaRPr>
          </a:p>
          <a:p>
            <a:pPr>
              <a:lnSpc>
                <a:spcPct val="100000"/>
              </a:lnSpc>
            </a:pPr>
            <a:r>
              <a:rPr b="0" lang="it-IT" sz="1600" spc="-1" strike="noStrike">
                <a:solidFill>
                  <a:srgbClr val="000000"/>
                </a:solidFill>
                <a:latin typeface="Graphik Light"/>
              </a:rPr>
              <a:t>Al momento della firma della convenzione sarà cura delle scuole dare seguito alla registrazione dei partecipanti alla piattaforma, in cui si devono fornire i seguenti dati:</a:t>
            </a:r>
            <a:endParaRPr b="0" lang="it-IT" sz="1600" spc="-1" strike="noStrike">
              <a:latin typeface="Arial"/>
            </a:endParaRPr>
          </a:p>
          <a:p>
            <a:pPr lvl="1" marL="743040" indent="-285480">
              <a:lnSpc>
                <a:spcPct val="100000"/>
              </a:lnSpc>
              <a:buClr>
                <a:srgbClr val="000000"/>
              </a:buClr>
              <a:buFont typeface="Arial"/>
              <a:buChar char="•"/>
            </a:pPr>
            <a:r>
              <a:rPr b="0" lang="it-IT" sz="1600" spc="-1" strike="noStrike">
                <a:solidFill>
                  <a:srgbClr val="000000"/>
                </a:solidFill>
                <a:latin typeface="Graphik Light"/>
              </a:rPr>
              <a:t>Nome, cognome</a:t>
            </a:r>
            <a:endParaRPr b="0" lang="it-IT" sz="1600" spc="-1" strike="noStrike">
              <a:latin typeface="Arial"/>
            </a:endParaRPr>
          </a:p>
          <a:p>
            <a:pPr lvl="1" marL="743040" indent="-285480">
              <a:lnSpc>
                <a:spcPct val="100000"/>
              </a:lnSpc>
              <a:buClr>
                <a:srgbClr val="000000"/>
              </a:buClr>
              <a:buFont typeface="Arial"/>
              <a:buChar char="•"/>
            </a:pPr>
            <a:r>
              <a:rPr b="0" lang="it-IT" sz="1600" spc="-1" strike="noStrike">
                <a:solidFill>
                  <a:srgbClr val="000000"/>
                </a:solidFill>
                <a:latin typeface="Graphik Light"/>
              </a:rPr>
              <a:t>Indirizzo mail</a:t>
            </a:r>
            <a:endParaRPr b="0" lang="it-IT" sz="1600" spc="-1" strike="noStrike">
              <a:latin typeface="Arial"/>
            </a:endParaRPr>
          </a:p>
          <a:p>
            <a:pPr lvl="1" marL="743040" indent="-285480">
              <a:lnSpc>
                <a:spcPct val="100000"/>
              </a:lnSpc>
              <a:buClr>
                <a:srgbClr val="000000"/>
              </a:buClr>
              <a:buFont typeface="Arial"/>
              <a:buChar char="•"/>
            </a:pPr>
            <a:r>
              <a:rPr b="0" lang="it-IT" sz="1600" spc="-1" strike="noStrike">
                <a:solidFill>
                  <a:srgbClr val="000000"/>
                </a:solidFill>
                <a:latin typeface="Graphik Light"/>
              </a:rPr>
              <a:t>Città, provincia, cap e indirizzo</a:t>
            </a:r>
            <a:endParaRPr b="0" lang="it-IT" sz="1600" spc="-1" strike="noStrike">
              <a:latin typeface="Arial"/>
            </a:endParaRPr>
          </a:p>
          <a:p>
            <a:pPr lvl="1" marL="743040" indent="-285480">
              <a:lnSpc>
                <a:spcPct val="100000"/>
              </a:lnSpc>
              <a:buClr>
                <a:srgbClr val="000000"/>
              </a:buClr>
              <a:buFont typeface="Arial"/>
              <a:buChar char="•"/>
            </a:pPr>
            <a:r>
              <a:rPr b="0" lang="it-IT" sz="1600" spc="-1" strike="noStrike">
                <a:solidFill>
                  <a:srgbClr val="000000"/>
                </a:solidFill>
                <a:latin typeface="Graphik Light"/>
              </a:rPr>
              <a:t>Data di nascita</a:t>
            </a:r>
            <a:endParaRPr b="0" lang="it-IT" sz="1600" spc="-1" strike="noStrike">
              <a:latin typeface="Arial"/>
            </a:endParaRPr>
          </a:p>
          <a:p>
            <a:pPr lvl="1" marL="743040" indent="-285480">
              <a:lnSpc>
                <a:spcPct val="100000"/>
              </a:lnSpc>
              <a:buClr>
                <a:srgbClr val="000000"/>
              </a:buClr>
              <a:buFont typeface="Arial"/>
              <a:buChar char="•"/>
            </a:pPr>
            <a:r>
              <a:rPr b="0" lang="it-IT" sz="1600" spc="-1" strike="noStrike">
                <a:solidFill>
                  <a:srgbClr val="000000"/>
                </a:solidFill>
                <a:latin typeface="Graphik Light"/>
              </a:rPr>
              <a:t>Nome Istituto</a:t>
            </a:r>
            <a:endParaRPr b="0" lang="it-IT" sz="1600" spc="-1" strike="noStrike">
              <a:latin typeface="Arial"/>
            </a:endParaRPr>
          </a:p>
          <a:p>
            <a:pPr>
              <a:lnSpc>
                <a:spcPct val="100000"/>
              </a:lnSpc>
            </a:pPr>
            <a:endParaRPr b="0" lang="it-IT" sz="1600" spc="-1" strike="noStrike">
              <a:latin typeface="Arial"/>
            </a:endParaRPr>
          </a:p>
          <a:p>
            <a:pPr>
              <a:lnSpc>
                <a:spcPct val="100000"/>
              </a:lnSpc>
            </a:pPr>
            <a:r>
              <a:rPr b="0" lang="it-IT" sz="1600" spc="-1" strike="noStrike">
                <a:solidFill>
                  <a:srgbClr val="000000"/>
                </a:solidFill>
                <a:latin typeface="Graphik Light"/>
              </a:rPr>
              <a:t>All’interno della pagina i videocorsi saranno organizzati in modo sequenziale, senza la possibilità da parte dei ragazzi di «saltare» dei moduli.</a:t>
            </a:r>
            <a:endParaRPr b="0" lang="it-IT" sz="1600" spc="-1" strike="noStrike">
              <a:latin typeface="Arial"/>
            </a:endParaRPr>
          </a:p>
          <a:p>
            <a:pPr>
              <a:lnSpc>
                <a:spcPct val="100000"/>
              </a:lnSpc>
            </a:pPr>
            <a:endParaRPr b="0" lang="it-IT" sz="1600" spc="-1" strike="noStrike">
              <a:latin typeface="Arial"/>
            </a:endParaRPr>
          </a:p>
          <a:p>
            <a:pPr>
              <a:lnSpc>
                <a:spcPct val="100000"/>
              </a:lnSpc>
            </a:pPr>
            <a:r>
              <a:rPr b="0" lang="it-IT" sz="1600" spc="-1" strike="noStrike">
                <a:solidFill>
                  <a:srgbClr val="000000"/>
                </a:solidFill>
                <a:latin typeface="Graphik Light"/>
              </a:rPr>
              <a:t>Sempre sulla piattaforma sarà inoltre presente il test finale che ogni studente dovrà effettuare. Una volta completato con successo il corso verrà inviato, direttamente all’indirizzo di posta segnalato, l’attestato di partecipazione.</a:t>
            </a:r>
            <a:endParaRPr b="0" lang="it-IT" sz="1600" spc="-1" strike="noStrike">
              <a:latin typeface="Arial"/>
            </a:endParaRPr>
          </a:p>
          <a:p>
            <a:pPr>
              <a:lnSpc>
                <a:spcPct val="100000"/>
              </a:lnSpc>
            </a:pPr>
            <a:r>
              <a:rPr b="0" lang="it-IT" sz="1600" spc="-1" strike="noStrike">
                <a:solidFill>
                  <a:srgbClr val="000000"/>
                </a:solidFill>
                <a:latin typeface="Graphik Light"/>
              </a:rPr>
              <a:t>Ai professori referenti verrà invece inviato la lista degli alunni che hanno superato con successo il test.</a:t>
            </a:r>
            <a:endParaRPr b="0" lang="it-IT" sz="1600" spc="-1" strike="noStrike">
              <a:latin typeface="Arial"/>
            </a:endParaRPr>
          </a:p>
          <a:p>
            <a:pPr>
              <a:lnSpc>
                <a:spcPct val="100000"/>
              </a:lnSpc>
            </a:pPr>
            <a:endParaRPr b="0" lang="it-IT" sz="1600" spc="-1" strike="noStrike">
              <a:latin typeface="Arial"/>
            </a:endParaRPr>
          </a:p>
          <a:p>
            <a:pPr>
              <a:lnSpc>
                <a:spcPct val="100000"/>
              </a:lnSpc>
            </a:pPr>
            <a:endParaRPr b="0" lang="it-IT" sz="1600" spc="-1" strike="noStrike">
              <a:latin typeface="Arial"/>
            </a:endParaRPr>
          </a:p>
          <a:p>
            <a:pPr>
              <a:lnSpc>
                <a:spcPct val="100000"/>
              </a:lnSpc>
            </a:pPr>
            <a:endParaRPr b="0" lang="it-IT" sz="1600" spc="-1" strike="noStrike">
              <a:latin typeface="Arial"/>
            </a:endParaRPr>
          </a:p>
          <a:p>
            <a:pPr>
              <a:lnSpc>
                <a:spcPct val="100000"/>
              </a:lnSpc>
            </a:pPr>
            <a:endParaRPr b="0" lang="it-IT" sz="1600" spc="-1" strike="noStrike">
              <a:latin typeface="Arial"/>
            </a:endParaRPr>
          </a:p>
          <a:p>
            <a:pPr>
              <a:lnSpc>
                <a:spcPct val="100000"/>
              </a:lnSpc>
            </a:pPr>
            <a:endParaRPr b="0" lang="it-IT" sz="1600" spc="-1" strike="noStrike">
              <a:latin typeface="Arial"/>
            </a:endParaRPr>
          </a:p>
          <a:p>
            <a:pPr>
              <a:lnSpc>
                <a:spcPct val="100000"/>
              </a:lnSpc>
            </a:pPr>
            <a:endParaRPr b="0" lang="it-IT" sz="1600" spc="-1" strike="noStrike">
              <a:latin typeface="Arial"/>
            </a:endParaRPr>
          </a:p>
        </p:txBody>
      </p:sp>
      <p:pic>
        <p:nvPicPr>
          <p:cNvPr id="107" name="Graphic 3" descr="Scribble with solid fill"/>
          <p:cNvPicPr/>
          <p:nvPr/>
        </p:nvPicPr>
        <p:blipFill>
          <a:blip r:embed="rId1"/>
          <a:stretch/>
        </p:blipFill>
        <p:spPr>
          <a:xfrm>
            <a:off x="579240" y="1671840"/>
            <a:ext cx="182520" cy="182520"/>
          </a:xfrm>
          <a:prstGeom prst="rect">
            <a:avLst/>
          </a:prstGeom>
          <a:ln w="0">
            <a:noFill/>
          </a:ln>
        </p:spPr>
      </p:pic>
      <p:pic>
        <p:nvPicPr>
          <p:cNvPr id="108" name="Graphic 17" descr="Scribble with solid fill"/>
          <p:cNvPicPr/>
          <p:nvPr/>
        </p:nvPicPr>
        <p:blipFill>
          <a:blip r:embed="rId2"/>
          <a:stretch/>
        </p:blipFill>
        <p:spPr>
          <a:xfrm>
            <a:off x="579240" y="2161800"/>
            <a:ext cx="182520" cy="182520"/>
          </a:xfrm>
          <a:prstGeom prst="rect">
            <a:avLst/>
          </a:prstGeom>
          <a:ln w="0">
            <a:noFill/>
          </a:ln>
        </p:spPr>
      </p:pic>
      <p:pic>
        <p:nvPicPr>
          <p:cNvPr id="109" name="Graphic 18" descr="Scribble with solid fill"/>
          <p:cNvPicPr/>
          <p:nvPr/>
        </p:nvPicPr>
        <p:blipFill>
          <a:blip r:embed="rId3"/>
          <a:stretch/>
        </p:blipFill>
        <p:spPr>
          <a:xfrm>
            <a:off x="579240" y="4081320"/>
            <a:ext cx="182520" cy="182520"/>
          </a:xfrm>
          <a:prstGeom prst="rect">
            <a:avLst/>
          </a:prstGeom>
          <a:ln w="0">
            <a:noFill/>
          </a:ln>
        </p:spPr>
      </p:pic>
      <p:pic>
        <p:nvPicPr>
          <p:cNvPr id="110" name="Graphic 19" descr="Scribble with solid fill"/>
          <p:cNvPicPr/>
          <p:nvPr/>
        </p:nvPicPr>
        <p:blipFill>
          <a:blip r:embed="rId4"/>
          <a:stretch/>
        </p:blipFill>
        <p:spPr>
          <a:xfrm>
            <a:off x="579240" y="4798440"/>
            <a:ext cx="182520" cy="18252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TextShape 1"/>
          <p:cNvSpPr txBox="1"/>
          <p:nvPr/>
        </p:nvSpPr>
        <p:spPr>
          <a:xfrm>
            <a:off x="762120" y="879480"/>
            <a:ext cx="10856520" cy="442800"/>
          </a:xfrm>
          <a:prstGeom prst="rect">
            <a:avLst/>
          </a:prstGeom>
          <a:noFill/>
          <a:ln w="0">
            <a:noFill/>
          </a:ln>
        </p:spPr>
        <p:txBody>
          <a:bodyPr lIns="0" rIns="0" tIns="0" bIns="0" anchor="b">
            <a:noAutofit/>
          </a:bodyPr>
          <a:p>
            <a:pPr>
              <a:lnSpc>
                <a:spcPct val="80000"/>
              </a:lnSpc>
            </a:pPr>
            <a:r>
              <a:rPr b="0" lang="it-IT" sz="3600" spc="-1" strike="noStrike">
                <a:solidFill>
                  <a:srgbClr val="000000"/>
                </a:solidFill>
                <a:latin typeface="Graphik Semibold"/>
              </a:rPr>
              <a:t>Job Lab Proposta Formativa FY22 – Catalogo </a:t>
            </a:r>
            <a:endParaRPr b="0" lang="en-US" sz="3600" spc="-1" strike="noStrike">
              <a:solidFill>
                <a:srgbClr val="000000"/>
              </a:solidFill>
              <a:latin typeface="Graphik Light"/>
            </a:endParaRPr>
          </a:p>
        </p:txBody>
      </p:sp>
      <p:sp>
        <p:nvSpPr>
          <p:cNvPr id="112" name="CustomShape 2"/>
          <p:cNvSpPr/>
          <p:nvPr/>
        </p:nvSpPr>
        <p:spPr>
          <a:xfrm>
            <a:off x="762120" y="1546560"/>
            <a:ext cx="10856520" cy="776160"/>
          </a:xfrm>
          <a:prstGeom prst="rect">
            <a:avLst/>
          </a:prstGeom>
          <a:noFill/>
          <a:ln w="0">
            <a:noFill/>
          </a:ln>
        </p:spPr>
        <p:style>
          <a:lnRef idx="0"/>
          <a:fillRef idx="0"/>
          <a:effectRef idx="0"/>
          <a:fontRef idx="minor"/>
        </p:style>
        <p:txBody>
          <a:bodyPr lIns="0" rIns="0" tIns="0">
            <a:spAutoFit/>
          </a:bodyPr>
          <a:p>
            <a:pPr>
              <a:lnSpc>
                <a:spcPct val="100000"/>
              </a:lnSpc>
            </a:pPr>
            <a:r>
              <a:rPr b="0" lang="it-IT" sz="1600" spc="-1" strike="noStrike">
                <a:solidFill>
                  <a:srgbClr val="000000"/>
                </a:solidFill>
                <a:latin typeface="Graphik Light"/>
              </a:rPr>
              <a:t>La proposta formativa offerta con il progetto Job Lab consiste in </a:t>
            </a:r>
            <a:r>
              <a:rPr b="0" lang="it-IT" sz="1600" spc="-1" strike="noStrike">
                <a:solidFill>
                  <a:srgbClr val="a100ff"/>
                </a:solidFill>
                <a:latin typeface="Graphik Semibold"/>
              </a:rPr>
              <a:t>pacchetti formativi</a:t>
            </a:r>
            <a:r>
              <a:rPr b="0" lang="it-IT" sz="1600" spc="-1" strike="noStrike">
                <a:solidFill>
                  <a:srgbClr val="000000"/>
                </a:solidFill>
                <a:latin typeface="Graphik Light"/>
              </a:rPr>
              <a:t>, diversificati a seconda che si tratti di Licei o Istituti Tecnici dando così, ai singoli istituti, la possibilità di configurare il </a:t>
            </a:r>
            <a:r>
              <a:rPr b="0" lang="it-IT" sz="1600" spc="-1" strike="noStrike">
                <a:solidFill>
                  <a:srgbClr val="a100ff"/>
                </a:solidFill>
                <a:latin typeface="Graphik Semibold"/>
              </a:rPr>
              <a:t>percorso più adatto alle proprie esigenze</a:t>
            </a:r>
            <a:r>
              <a:rPr b="0" lang="it-IT" sz="1600" spc="-1" strike="noStrike">
                <a:solidFill>
                  <a:srgbClr val="000000"/>
                </a:solidFill>
                <a:latin typeface="Graphik Light"/>
              </a:rPr>
              <a:t>, mediante la combinazione dei seguenti </a:t>
            </a:r>
            <a:r>
              <a:rPr b="0" lang="it-IT" sz="1600" spc="-1" strike="noStrike">
                <a:solidFill>
                  <a:srgbClr val="a100ff"/>
                </a:solidFill>
                <a:latin typeface="Graphik Semibold"/>
              </a:rPr>
              <a:t>6 moduli indipendenti</a:t>
            </a:r>
            <a:r>
              <a:rPr b="0" lang="it-IT" sz="1600" spc="-1" strike="noStrike">
                <a:solidFill>
                  <a:srgbClr val="000000"/>
                </a:solidFill>
                <a:latin typeface="Graphik Light"/>
              </a:rPr>
              <a:t>:</a:t>
            </a:r>
            <a:endParaRPr b="0" lang="it-IT" sz="1600" spc="-1" strike="noStrike">
              <a:latin typeface="Arial"/>
            </a:endParaRPr>
          </a:p>
        </p:txBody>
      </p:sp>
      <p:graphicFrame>
        <p:nvGraphicFramePr>
          <p:cNvPr id="113" name="Table 3"/>
          <p:cNvGraphicFramePr/>
          <p:nvPr/>
        </p:nvGraphicFramePr>
        <p:xfrm>
          <a:off x="762120" y="5813280"/>
          <a:ext cx="9671400" cy="0"/>
        </p:xfrm>
        <a:graphic>
          <a:graphicData uri="http://schemas.openxmlformats.org/drawingml/2006/table">
            <a:tbl>
              <a:tblPr/>
              <a:tblGrid>
                <a:gridCol w="4835520"/>
                <a:gridCol w="4835520"/>
              </a:tblGrid>
              <a:tr h="0">
                <a:tc>
                  <a:txBody>
                    <a:bodyPr>
                      <a:noAutofit/>
                    </a:bodyPr>
                    <a:p>
                      <a:pPr>
                        <a:lnSpc>
                          <a:spcPct val="100000"/>
                        </a:lnSpc>
                      </a:pPr>
                      <a:r>
                        <a:rPr b="1" i="1" lang="it-IT" sz="1200" spc="-1" strike="noStrike">
                          <a:solidFill>
                            <a:srgbClr val="000000"/>
                          </a:solidFill>
                          <a:latin typeface="Graphik Light"/>
                        </a:rPr>
                        <a:t>Esempi di percorsi formativi:</a:t>
                      </a:r>
                      <a:endParaRPr b="0" lang="it-IT" sz="1200" spc="-1" strike="noStrike">
                        <a:latin typeface="Arial"/>
                      </a:endParaRPr>
                    </a:p>
                    <a:p>
                      <a:pPr lvl="1" marL="144000" indent="-143640">
                        <a:lnSpc>
                          <a:spcPct val="100000"/>
                        </a:lnSpc>
                        <a:buClr>
                          <a:srgbClr val="000000"/>
                        </a:buClr>
                        <a:buFont typeface="Arial"/>
                        <a:buChar char="•"/>
                      </a:pPr>
                      <a:r>
                        <a:rPr b="0" i="1" lang="it-IT" sz="1200" spc="-1" strike="noStrike">
                          <a:solidFill>
                            <a:srgbClr val="000000"/>
                          </a:solidFill>
                          <a:latin typeface="Graphik Light"/>
                        </a:rPr>
                        <a:t>Solo Modulo Business (monte ore 20)</a:t>
                      </a:r>
                      <a:endParaRPr b="0" lang="it-IT" sz="1200" spc="-1" strike="noStrike">
                        <a:latin typeface="Arial"/>
                      </a:endParaRPr>
                    </a:p>
                    <a:p>
                      <a:pPr lvl="1" marL="144000" indent="-143640">
                        <a:lnSpc>
                          <a:spcPct val="100000"/>
                        </a:lnSpc>
                        <a:buClr>
                          <a:srgbClr val="000000"/>
                        </a:buClr>
                        <a:buFont typeface="Arial"/>
                        <a:buChar char="•"/>
                      </a:pPr>
                      <a:r>
                        <a:rPr b="0" i="1" lang="it-IT" sz="1200" spc="-1" strike="noStrike">
                          <a:solidFill>
                            <a:srgbClr val="000000"/>
                          </a:solidFill>
                          <a:latin typeface="Graphik Light"/>
                        </a:rPr>
                        <a:t>Solo pillola Blockchain (monte ore 5)</a:t>
                      </a:r>
                      <a:endParaRPr b="0" lang="it-IT" sz="1200" spc="-1" strike="noStrike">
                        <a:latin typeface="Arial"/>
                      </a:endParaRPr>
                    </a:p>
                    <a:p>
                      <a:pPr lvl="1" marL="144000" indent="-143640">
                        <a:lnSpc>
                          <a:spcPct val="100000"/>
                        </a:lnSpc>
                        <a:buClr>
                          <a:srgbClr val="000000"/>
                        </a:buClr>
                        <a:buFont typeface="Arial"/>
                        <a:buChar char="•"/>
                      </a:pPr>
                      <a:r>
                        <a:rPr b="0" i="1" lang="it-IT" sz="1200" spc="-1" strike="noStrike">
                          <a:solidFill>
                            <a:srgbClr val="000000"/>
                          </a:solidFill>
                          <a:latin typeface="Graphik Light"/>
                        </a:rPr>
                        <a:t>Modulo Digital + Pillola Cyber Security (monte ore totale 23) </a:t>
                      </a:r>
                      <a:endParaRPr b="0" lang="it-IT" sz="1200" spc="-1" strike="noStrike">
                        <a:latin typeface="Arial"/>
                      </a:endParaRPr>
                    </a:p>
                  </a:txBody>
                  <a:tcPr marL="91440" marR="91440">
                    <a:noFill/>
                  </a:tcPr>
                </a:tc>
                <a:tc>
                  <a:txBody>
                    <a:bodyPr>
                      <a:noAutofit/>
                    </a:bodyPr>
                    <a:p>
                      <a:pPr>
                        <a:lnSpc>
                          <a:spcPct val="100000"/>
                        </a:lnSpc>
                      </a:pPr>
                      <a:endParaRPr b="0" lang="it-IT" sz="1800" spc="-1" strike="noStrike">
                        <a:latin typeface="Arial"/>
                      </a:endParaRPr>
                    </a:p>
                    <a:p>
                      <a:pPr lvl="1" marL="144000" indent="-143640">
                        <a:lnSpc>
                          <a:spcPct val="100000"/>
                        </a:lnSpc>
                        <a:buClr>
                          <a:srgbClr val="000000"/>
                        </a:buClr>
                        <a:buFont typeface="Arial"/>
                        <a:buChar char="•"/>
                      </a:pPr>
                      <a:r>
                        <a:rPr b="0" i="1" lang="it-IT" sz="1200" spc="-1" strike="noStrike">
                          <a:solidFill>
                            <a:srgbClr val="000000"/>
                          </a:solidFill>
                          <a:latin typeface="Graphik Light"/>
                        </a:rPr>
                        <a:t>Solo Smart Education (monte ore 4)</a:t>
                      </a:r>
                      <a:endParaRPr b="0" lang="it-IT" sz="1200" spc="-1" strike="noStrike">
                        <a:latin typeface="Arial"/>
                      </a:endParaRPr>
                    </a:p>
                    <a:p>
                      <a:pPr lvl="1" marL="144000" indent="-143640">
                        <a:lnSpc>
                          <a:spcPct val="100000"/>
                        </a:lnSpc>
                        <a:buClr>
                          <a:srgbClr val="000000"/>
                        </a:buClr>
                        <a:buFont typeface="Arial"/>
                        <a:buChar char="•"/>
                      </a:pPr>
                      <a:r>
                        <a:rPr b="0" i="1" lang="it-IT" sz="1200" spc="-1" strike="noStrike">
                          <a:solidFill>
                            <a:srgbClr val="000000"/>
                          </a:solidFill>
                          <a:latin typeface="Graphik Light"/>
                        </a:rPr>
                        <a:t>Smart Education + Webinar</a:t>
                      </a:r>
                      <a:endParaRPr b="0" lang="it-IT" sz="1200" spc="-1" strike="noStrike">
                        <a:latin typeface="Arial"/>
                      </a:endParaRPr>
                    </a:p>
                    <a:p>
                      <a:pPr lvl="1" marL="144000" indent="-143640">
                        <a:lnSpc>
                          <a:spcPct val="100000"/>
                        </a:lnSpc>
                        <a:buClr>
                          <a:srgbClr val="000000"/>
                        </a:buClr>
                        <a:buFont typeface="Arial"/>
                        <a:buChar char="•"/>
                      </a:pPr>
                      <a:r>
                        <a:rPr b="0" i="1" lang="it-IT" sz="1200" spc="-1" strike="noStrike">
                          <a:solidFill>
                            <a:srgbClr val="000000"/>
                          </a:solidFill>
                          <a:latin typeface="Graphik Light"/>
                        </a:rPr>
                        <a:t>Solo Webinar</a:t>
                      </a:r>
                      <a:endParaRPr b="0" lang="it-IT" sz="1200" spc="-1" strike="noStrike">
                        <a:latin typeface="Arial"/>
                      </a:endParaRPr>
                    </a:p>
                  </a:txBody>
                  <a:tcPr marL="91440" marR="91440">
                    <a:noFill/>
                  </a:tcPr>
                </a:tc>
              </a:tr>
            </a:tbl>
          </a:graphicData>
        </a:graphic>
      </p:graphicFrame>
      <p:grpSp>
        <p:nvGrpSpPr>
          <p:cNvPr id="114" name="Group 4"/>
          <p:cNvGrpSpPr/>
          <p:nvPr/>
        </p:nvGrpSpPr>
        <p:grpSpPr>
          <a:xfrm>
            <a:off x="444960" y="2508480"/>
            <a:ext cx="3657240" cy="1582920"/>
            <a:chOff x="444960" y="2508480"/>
            <a:chExt cx="3657240" cy="1582920"/>
          </a:xfrm>
        </p:grpSpPr>
        <p:sp>
          <p:nvSpPr>
            <p:cNvPr id="115" name="CustomShape 5"/>
            <p:cNvSpPr/>
            <p:nvPr/>
          </p:nvSpPr>
          <p:spPr>
            <a:xfrm>
              <a:off x="577080" y="3271680"/>
              <a:ext cx="838800" cy="322200"/>
            </a:xfrm>
            <a:prstGeom prst="rect">
              <a:avLst/>
            </a:prstGeom>
            <a:noFill/>
            <a:ln w="0">
              <a:noFill/>
            </a:ln>
          </p:spPr>
          <p:style>
            <a:lnRef idx="0"/>
            <a:fillRef idx="0"/>
            <a:effectRef idx="0"/>
            <a:fontRef idx="minor"/>
          </p:style>
          <p:txBody>
            <a:bodyPr lIns="0" rIns="0" tIns="0" bIns="0">
              <a:noAutofit/>
            </a:bodyPr>
            <a:p>
              <a:pPr>
                <a:lnSpc>
                  <a:spcPct val="100000"/>
                </a:lnSpc>
                <a:tabLst>
                  <a:tab algn="l" pos="0"/>
                </a:tabLst>
              </a:pPr>
              <a:r>
                <a:rPr b="1" lang="en-US" sz="1400" spc="-1" strike="noStrike">
                  <a:solidFill>
                    <a:srgbClr val="000000"/>
                  </a:solidFill>
                  <a:latin typeface="Graphik Light"/>
                </a:rPr>
                <a:t>20 ore</a:t>
              </a:r>
              <a:endParaRPr b="0" lang="it-IT" sz="1400" spc="-1" strike="noStrike">
                <a:latin typeface="Arial"/>
              </a:endParaRPr>
            </a:p>
            <a:p>
              <a:pPr>
                <a:lnSpc>
                  <a:spcPct val="100000"/>
                </a:lnSpc>
                <a:tabLst>
                  <a:tab algn="l" pos="0"/>
                </a:tabLst>
              </a:pPr>
              <a:endParaRPr b="0" lang="it-IT" sz="1400" spc="-1" strike="noStrike">
                <a:latin typeface="Arial"/>
              </a:endParaRPr>
            </a:p>
          </p:txBody>
        </p:sp>
        <p:sp>
          <p:nvSpPr>
            <p:cNvPr id="116" name="CustomShape 6"/>
            <p:cNvSpPr/>
            <p:nvPr/>
          </p:nvSpPr>
          <p:spPr>
            <a:xfrm>
              <a:off x="485640" y="2508480"/>
              <a:ext cx="1210320" cy="862200"/>
            </a:xfrm>
            <a:prstGeom prst="rect">
              <a:avLst/>
            </a:prstGeom>
            <a:noFill/>
            <a:ln w="0">
              <a:noFill/>
            </a:ln>
          </p:spPr>
          <p:style>
            <a:lnRef idx="0"/>
            <a:fillRef idx="0"/>
            <a:effectRef idx="0"/>
            <a:fontRef idx="minor"/>
          </p:style>
          <p:txBody>
            <a:bodyPr lIns="0" rIns="90000" tIns="45000" bIns="45000">
              <a:noAutofit/>
            </a:bodyPr>
            <a:p>
              <a:pPr marL="55440">
                <a:lnSpc>
                  <a:spcPct val="100000"/>
                </a:lnSpc>
                <a:spcAft>
                  <a:spcPts val="1199"/>
                </a:spcAft>
                <a:tabLst>
                  <a:tab algn="l" pos="0"/>
                </a:tabLst>
              </a:pPr>
              <a:r>
                <a:rPr b="0" lang="en-US" sz="1600" spc="-1" strike="noStrike">
                  <a:solidFill>
                    <a:srgbClr val="a100ff"/>
                  </a:solidFill>
                  <a:latin typeface="Graphik Semibold"/>
                </a:rPr>
                <a:t>Modulo Digital</a:t>
              </a:r>
              <a:endParaRPr b="0" lang="it-IT" sz="1600" spc="-1" strike="noStrike">
                <a:latin typeface="Arial"/>
              </a:endParaRPr>
            </a:p>
          </p:txBody>
        </p:sp>
        <p:sp>
          <p:nvSpPr>
            <p:cNvPr id="117" name="CustomShape 7"/>
            <p:cNvSpPr/>
            <p:nvPr/>
          </p:nvSpPr>
          <p:spPr>
            <a:xfrm>
              <a:off x="1607400" y="2660040"/>
              <a:ext cx="2494800" cy="1324800"/>
            </a:xfrm>
            <a:prstGeom prst="rect">
              <a:avLst/>
            </a:prstGeom>
            <a:noFill/>
            <a:ln w="0">
              <a:noFill/>
            </a:ln>
          </p:spPr>
          <p:style>
            <a:lnRef idx="0"/>
            <a:fillRef idx="0"/>
            <a:effectRef idx="0"/>
            <a:fontRef idx="minor"/>
          </p:style>
          <p:txBody>
            <a:bodyPr lIns="0" rIns="0" tIns="0">
              <a:spAutoFit/>
            </a:bodyPr>
            <a:p>
              <a:pPr>
                <a:lnSpc>
                  <a:spcPct val="100000"/>
                </a:lnSpc>
                <a:tabLst>
                  <a:tab algn="l" pos="0"/>
                </a:tabLst>
              </a:pPr>
              <a:r>
                <a:rPr b="1" lang="it-IT" sz="1400" spc="-1" strike="noStrike">
                  <a:solidFill>
                    <a:srgbClr val="a100ff"/>
                  </a:solidFill>
                  <a:latin typeface="Graphik Light"/>
                </a:rPr>
                <a:t>4 ore </a:t>
              </a:r>
              <a:r>
                <a:rPr b="0" lang="it-IT" sz="1400" spc="-1" strike="noStrike">
                  <a:solidFill>
                    <a:srgbClr val="000000"/>
                  </a:solidFill>
                  <a:latin typeface="Graphik Light"/>
                </a:rPr>
                <a:t>di introduzione e prime nozioni teoriche HTML CSS e Javascript tramite videocorsi;</a:t>
              </a:r>
              <a:endParaRPr b="0" lang="it-IT" sz="1400" spc="-1" strike="noStrike">
                <a:latin typeface="Arial"/>
              </a:endParaRPr>
            </a:p>
            <a:p>
              <a:pPr>
                <a:lnSpc>
                  <a:spcPct val="100000"/>
                </a:lnSpc>
                <a:tabLst>
                  <a:tab algn="l" pos="0"/>
                </a:tabLst>
              </a:pPr>
              <a:r>
                <a:rPr b="1" lang="it-IT" sz="1400" spc="-1" strike="noStrike">
                  <a:solidFill>
                    <a:srgbClr val="a100ff"/>
                  </a:solidFill>
                  <a:latin typeface="Graphik Light"/>
                </a:rPr>
                <a:t>16 ore </a:t>
              </a:r>
              <a:r>
                <a:rPr b="0" lang="it-IT" sz="1400" spc="-1" strike="noStrike">
                  <a:solidFill>
                    <a:srgbClr val="000000"/>
                  </a:solidFill>
                  <a:latin typeface="Graphik Light"/>
                </a:rPr>
                <a:t>in classroom per parte pratica di sviluppo WEB o AI</a:t>
              </a:r>
              <a:endParaRPr b="0" lang="it-IT" sz="1400" spc="-1" strike="noStrike">
                <a:latin typeface="Arial"/>
              </a:endParaRPr>
            </a:p>
            <a:p>
              <a:pPr>
                <a:lnSpc>
                  <a:spcPct val="100000"/>
                </a:lnSpc>
                <a:tabLst>
                  <a:tab algn="l" pos="0"/>
                </a:tabLst>
              </a:pPr>
              <a:endParaRPr b="0" lang="it-IT" sz="1400" spc="-1" strike="noStrike">
                <a:latin typeface="Arial"/>
              </a:endParaRPr>
            </a:p>
          </p:txBody>
        </p:sp>
        <p:sp>
          <p:nvSpPr>
            <p:cNvPr id="118" name="Line 8"/>
            <p:cNvSpPr/>
            <p:nvPr/>
          </p:nvSpPr>
          <p:spPr>
            <a:xfrm>
              <a:off x="1494360" y="2630520"/>
              <a:ext cx="0" cy="1338840"/>
            </a:xfrm>
            <a:prstGeom prst="line">
              <a:avLst/>
            </a:prstGeom>
            <a:ln/>
          </p:spPr>
          <p:style>
            <a:lnRef idx="1">
              <a:schemeClr val="accent1"/>
            </a:lnRef>
            <a:fillRef idx="0">
              <a:schemeClr val="accent1"/>
            </a:fillRef>
            <a:effectRef idx="0">
              <a:schemeClr val="accent1"/>
            </a:effectRef>
            <a:fontRef idx="minor"/>
          </p:style>
        </p:sp>
        <p:pic>
          <p:nvPicPr>
            <p:cNvPr id="119" name="Picture 20" descr=""/>
            <p:cNvPicPr/>
            <p:nvPr/>
          </p:nvPicPr>
          <p:blipFill>
            <a:blip r:embed="rId1"/>
            <a:stretch/>
          </p:blipFill>
          <p:spPr>
            <a:xfrm>
              <a:off x="444960" y="2508480"/>
              <a:ext cx="3657240" cy="1582920"/>
            </a:xfrm>
            <a:prstGeom prst="rect">
              <a:avLst/>
            </a:prstGeom>
            <a:ln w="0">
              <a:noFill/>
            </a:ln>
          </p:spPr>
        </p:pic>
      </p:grpSp>
      <p:grpSp>
        <p:nvGrpSpPr>
          <p:cNvPr id="120" name="Group 9"/>
          <p:cNvGrpSpPr/>
          <p:nvPr/>
        </p:nvGrpSpPr>
        <p:grpSpPr>
          <a:xfrm>
            <a:off x="4267440" y="2508480"/>
            <a:ext cx="3657240" cy="1582920"/>
            <a:chOff x="4267440" y="2508480"/>
            <a:chExt cx="3657240" cy="1582920"/>
          </a:xfrm>
        </p:grpSpPr>
        <p:sp>
          <p:nvSpPr>
            <p:cNvPr id="121" name="CustomShape 10"/>
            <p:cNvSpPr/>
            <p:nvPr/>
          </p:nvSpPr>
          <p:spPr>
            <a:xfrm>
              <a:off x="4399200" y="3271680"/>
              <a:ext cx="838800" cy="322200"/>
            </a:xfrm>
            <a:prstGeom prst="rect">
              <a:avLst/>
            </a:prstGeom>
            <a:noFill/>
            <a:ln w="0">
              <a:noFill/>
            </a:ln>
          </p:spPr>
          <p:style>
            <a:lnRef idx="0"/>
            <a:fillRef idx="0"/>
            <a:effectRef idx="0"/>
            <a:fontRef idx="minor"/>
          </p:style>
          <p:txBody>
            <a:bodyPr lIns="0" rIns="0" tIns="0" bIns="0">
              <a:noAutofit/>
            </a:bodyPr>
            <a:p>
              <a:pPr>
                <a:lnSpc>
                  <a:spcPct val="100000"/>
                </a:lnSpc>
                <a:tabLst>
                  <a:tab algn="l" pos="0"/>
                </a:tabLst>
              </a:pPr>
              <a:r>
                <a:rPr b="1" lang="en-US" sz="1400" spc="-1" strike="noStrike">
                  <a:solidFill>
                    <a:srgbClr val="000000"/>
                  </a:solidFill>
                  <a:latin typeface="Graphik Light"/>
                </a:rPr>
                <a:t>20 ore</a:t>
              </a:r>
              <a:endParaRPr b="0" lang="it-IT" sz="1400" spc="-1" strike="noStrike">
                <a:latin typeface="Arial"/>
              </a:endParaRPr>
            </a:p>
            <a:p>
              <a:pPr>
                <a:lnSpc>
                  <a:spcPct val="100000"/>
                </a:lnSpc>
                <a:tabLst>
                  <a:tab algn="l" pos="0"/>
                </a:tabLst>
              </a:pPr>
              <a:endParaRPr b="0" lang="it-IT" sz="1400" spc="-1" strike="noStrike">
                <a:latin typeface="Arial"/>
              </a:endParaRPr>
            </a:p>
          </p:txBody>
        </p:sp>
        <p:sp>
          <p:nvSpPr>
            <p:cNvPr id="122" name="CustomShape 11"/>
            <p:cNvSpPr/>
            <p:nvPr/>
          </p:nvSpPr>
          <p:spPr>
            <a:xfrm>
              <a:off x="5429520" y="2660040"/>
              <a:ext cx="2494800" cy="1324800"/>
            </a:xfrm>
            <a:prstGeom prst="rect">
              <a:avLst/>
            </a:prstGeom>
            <a:noFill/>
            <a:ln w="0">
              <a:noFill/>
            </a:ln>
          </p:spPr>
          <p:style>
            <a:lnRef idx="0"/>
            <a:fillRef idx="0"/>
            <a:effectRef idx="0"/>
            <a:fontRef idx="minor"/>
          </p:style>
          <p:txBody>
            <a:bodyPr lIns="0" rIns="0" tIns="0">
              <a:spAutoFit/>
            </a:bodyPr>
            <a:p>
              <a:pPr>
                <a:lnSpc>
                  <a:spcPct val="100000"/>
                </a:lnSpc>
                <a:tabLst>
                  <a:tab algn="l" pos="0"/>
                </a:tabLst>
              </a:pPr>
              <a:r>
                <a:rPr b="1" lang="it-IT" sz="1400" spc="-1" strike="noStrike">
                  <a:solidFill>
                    <a:srgbClr val="a100ff"/>
                  </a:solidFill>
                  <a:latin typeface="Graphik Light"/>
                </a:rPr>
                <a:t>4 ore </a:t>
              </a:r>
              <a:r>
                <a:rPr b="0" lang="it-IT" sz="1400" spc="-1" strike="noStrike">
                  <a:solidFill>
                    <a:srgbClr val="000000"/>
                  </a:solidFill>
                  <a:latin typeface="Graphik Light"/>
                </a:rPr>
                <a:t>di teoria tramite videocorsi (Business Plan, Strategia, Marketing, …)</a:t>
              </a:r>
              <a:endParaRPr b="0" lang="it-IT" sz="1400" spc="-1" strike="noStrike">
                <a:latin typeface="Arial"/>
              </a:endParaRPr>
            </a:p>
            <a:p>
              <a:pPr>
                <a:lnSpc>
                  <a:spcPct val="100000"/>
                </a:lnSpc>
                <a:tabLst>
                  <a:tab algn="l" pos="0"/>
                </a:tabLst>
              </a:pPr>
              <a:r>
                <a:rPr b="1" lang="it-IT" sz="1400" spc="-1" strike="noStrike">
                  <a:solidFill>
                    <a:srgbClr val="a100ff"/>
                  </a:solidFill>
                  <a:latin typeface="Graphik Light"/>
                </a:rPr>
                <a:t>12 ore </a:t>
              </a:r>
              <a:r>
                <a:rPr b="0" lang="it-IT" sz="1400" spc="-1" strike="noStrike">
                  <a:solidFill>
                    <a:srgbClr val="000000"/>
                  </a:solidFill>
                  <a:latin typeface="Graphik Light"/>
                </a:rPr>
                <a:t>Business Game </a:t>
              </a:r>
              <a:endParaRPr b="0" lang="it-IT" sz="1400" spc="-1" strike="noStrike">
                <a:latin typeface="Arial"/>
              </a:endParaRPr>
            </a:p>
            <a:p>
              <a:pPr>
                <a:lnSpc>
                  <a:spcPct val="100000"/>
                </a:lnSpc>
                <a:tabLst>
                  <a:tab algn="l" pos="0"/>
                </a:tabLst>
              </a:pPr>
              <a:r>
                <a:rPr b="1" lang="it-IT" sz="1400" spc="-1" strike="noStrike">
                  <a:solidFill>
                    <a:srgbClr val="a100ff"/>
                  </a:solidFill>
                  <a:latin typeface="Graphik Light"/>
                </a:rPr>
                <a:t>4 ore </a:t>
              </a:r>
              <a:r>
                <a:rPr b="0" lang="it-IT" sz="1400" spc="-1" strike="noStrike">
                  <a:solidFill>
                    <a:srgbClr val="000000"/>
                  </a:solidFill>
                  <a:latin typeface="Graphik Light"/>
                </a:rPr>
                <a:t>Project Management</a:t>
              </a:r>
              <a:endParaRPr b="0" lang="it-IT" sz="1400" spc="-1" strike="noStrike">
                <a:latin typeface="Arial"/>
              </a:endParaRPr>
            </a:p>
            <a:p>
              <a:pPr>
                <a:lnSpc>
                  <a:spcPct val="100000"/>
                </a:lnSpc>
                <a:tabLst>
                  <a:tab algn="l" pos="0"/>
                </a:tabLst>
              </a:pPr>
              <a:endParaRPr b="0" lang="it-IT" sz="1400" spc="-1" strike="noStrike">
                <a:latin typeface="Arial"/>
              </a:endParaRPr>
            </a:p>
          </p:txBody>
        </p:sp>
        <p:pic>
          <p:nvPicPr>
            <p:cNvPr id="123" name="Picture 21" descr=""/>
            <p:cNvPicPr/>
            <p:nvPr/>
          </p:nvPicPr>
          <p:blipFill>
            <a:blip r:embed="rId2"/>
            <a:stretch/>
          </p:blipFill>
          <p:spPr>
            <a:xfrm>
              <a:off x="4267440" y="2508480"/>
              <a:ext cx="3657240" cy="1582920"/>
            </a:xfrm>
            <a:prstGeom prst="rect">
              <a:avLst/>
            </a:prstGeom>
            <a:ln w="0">
              <a:noFill/>
            </a:ln>
          </p:spPr>
        </p:pic>
        <p:sp>
          <p:nvSpPr>
            <p:cNvPr id="124" name="CustomShape 12"/>
            <p:cNvSpPr/>
            <p:nvPr/>
          </p:nvSpPr>
          <p:spPr>
            <a:xfrm>
              <a:off x="4299120" y="2508480"/>
              <a:ext cx="1210320" cy="862200"/>
            </a:xfrm>
            <a:prstGeom prst="rect">
              <a:avLst/>
            </a:prstGeom>
            <a:noFill/>
            <a:ln w="0">
              <a:noFill/>
            </a:ln>
          </p:spPr>
          <p:style>
            <a:lnRef idx="0"/>
            <a:fillRef idx="0"/>
            <a:effectRef idx="0"/>
            <a:fontRef idx="minor"/>
          </p:style>
          <p:txBody>
            <a:bodyPr lIns="0" rIns="90000" tIns="45000" bIns="45000">
              <a:noAutofit/>
            </a:bodyPr>
            <a:p>
              <a:pPr marL="55440">
                <a:lnSpc>
                  <a:spcPct val="100000"/>
                </a:lnSpc>
                <a:spcAft>
                  <a:spcPts val="1199"/>
                </a:spcAft>
                <a:tabLst>
                  <a:tab algn="l" pos="0"/>
                </a:tabLst>
              </a:pPr>
              <a:r>
                <a:rPr b="0" lang="en-US" sz="1600" spc="-1" strike="noStrike">
                  <a:solidFill>
                    <a:srgbClr val="a100ff"/>
                  </a:solidFill>
                  <a:latin typeface="Graphik Semibold"/>
                </a:rPr>
                <a:t>Modulo Business</a:t>
              </a:r>
              <a:endParaRPr b="0" lang="it-IT" sz="1600" spc="-1" strike="noStrike">
                <a:latin typeface="Arial"/>
              </a:endParaRPr>
            </a:p>
          </p:txBody>
        </p:sp>
        <p:sp>
          <p:nvSpPr>
            <p:cNvPr id="125" name="Line 13"/>
            <p:cNvSpPr/>
            <p:nvPr/>
          </p:nvSpPr>
          <p:spPr>
            <a:xfrm>
              <a:off x="5307840" y="2630520"/>
              <a:ext cx="0" cy="1338840"/>
            </a:xfrm>
            <a:prstGeom prst="line">
              <a:avLst/>
            </a:prstGeom>
            <a:ln/>
          </p:spPr>
          <p:style>
            <a:lnRef idx="1">
              <a:schemeClr val="accent1"/>
            </a:lnRef>
            <a:fillRef idx="0">
              <a:schemeClr val="accent1"/>
            </a:fillRef>
            <a:effectRef idx="0">
              <a:schemeClr val="accent1"/>
            </a:effectRef>
            <a:fontRef idx="minor"/>
          </p:style>
        </p:sp>
      </p:grpSp>
      <p:grpSp>
        <p:nvGrpSpPr>
          <p:cNvPr id="126" name="Group 14"/>
          <p:cNvGrpSpPr/>
          <p:nvPr/>
        </p:nvGrpSpPr>
        <p:grpSpPr>
          <a:xfrm>
            <a:off x="8089560" y="2508480"/>
            <a:ext cx="3657240" cy="1582920"/>
            <a:chOff x="8089560" y="2508480"/>
            <a:chExt cx="3657240" cy="1582920"/>
          </a:xfrm>
        </p:grpSpPr>
        <p:sp>
          <p:nvSpPr>
            <p:cNvPr id="127" name="CustomShape 15"/>
            <p:cNvSpPr/>
            <p:nvPr/>
          </p:nvSpPr>
          <p:spPr>
            <a:xfrm>
              <a:off x="8221680" y="3271680"/>
              <a:ext cx="838800" cy="322200"/>
            </a:xfrm>
            <a:prstGeom prst="rect">
              <a:avLst/>
            </a:prstGeom>
            <a:noFill/>
            <a:ln w="0">
              <a:noFill/>
            </a:ln>
          </p:spPr>
          <p:style>
            <a:lnRef idx="0"/>
            <a:fillRef idx="0"/>
            <a:effectRef idx="0"/>
            <a:fontRef idx="minor"/>
          </p:style>
          <p:txBody>
            <a:bodyPr lIns="0" rIns="0" tIns="0" bIns="0">
              <a:noAutofit/>
            </a:bodyPr>
            <a:p>
              <a:pPr>
                <a:lnSpc>
                  <a:spcPct val="100000"/>
                </a:lnSpc>
                <a:tabLst>
                  <a:tab algn="l" pos="0"/>
                </a:tabLst>
              </a:pPr>
              <a:r>
                <a:rPr b="1" lang="en-US" sz="1400" spc="-1" strike="noStrike">
                  <a:solidFill>
                    <a:srgbClr val="000000"/>
                  </a:solidFill>
                  <a:latin typeface="Graphik Light"/>
                </a:rPr>
                <a:t>2-5 ore </a:t>
              </a:r>
              <a:endParaRPr b="0" lang="it-IT" sz="1400" spc="-1" strike="noStrike">
                <a:latin typeface="Arial"/>
              </a:endParaRPr>
            </a:p>
            <a:p>
              <a:pPr>
                <a:lnSpc>
                  <a:spcPct val="100000"/>
                </a:lnSpc>
                <a:tabLst>
                  <a:tab algn="l" pos="0"/>
                </a:tabLst>
              </a:pPr>
              <a:r>
                <a:rPr b="1" lang="en-US" sz="1400" spc="-1" strike="noStrike">
                  <a:solidFill>
                    <a:srgbClr val="000000"/>
                  </a:solidFill>
                  <a:latin typeface="Graphik Light"/>
                </a:rPr>
                <a:t>ciascuna</a:t>
              </a:r>
              <a:endParaRPr b="0" lang="it-IT" sz="1400" spc="-1" strike="noStrike">
                <a:latin typeface="Arial"/>
              </a:endParaRPr>
            </a:p>
            <a:p>
              <a:pPr>
                <a:lnSpc>
                  <a:spcPct val="100000"/>
                </a:lnSpc>
                <a:tabLst>
                  <a:tab algn="l" pos="0"/>
                </a:tabLst>
              </a:pPr>
              <a:endParaRPr b="0" lang="it-IT" sz="1400" spc="-1" strike="noStrike">
                <a:latin typeface="Arial"/>
              </a:endParaRPr>
            </a:p>
          </p:txBody>
        </p:sp>
        <p:sp>
          <p:nvSpPr>
            <p:cNvPr id="128" name="CustomShape 16"/>
            <p:cNvSpPr/>
            <p:nvPr/>
          </p:nvSpPr>
          <p:spPr>
            <a:xfrm>
              <a:off x="9252000" y="2660040"/>
              <a:ext cx="2494800" cy="1111680"/>
            </a:xfrm>
            <a:prstGeom prst="rect">
              <a:avLst/>
            </a:prstGeom>
            <a:noFill/>
            <a:ln w="0">
              <a:noFill/>
            </a:ln>
          </p:spPr>
          <p:style>
            <a:lnRef idx="0"/>
            <a:fillRef idx="0"/>
            <a:effectRef idx="0"/>
            <a:fontRef idx="minor"/>
          </p:style>
          <p:txBody>
            <a:bodyPr lIns="0" rIns="0" tIns="0">
              <a:spAutoFit/>
            </a:bodyPr>
            <a:p>
              <a:pPr>
                <a:lnSpc>
                  <a:spcPct val="100000"/>
                </a:lnSpc>
                <a:tabLst>
                  <a:tab algn="l" pos="0"/>
                </a:tabLst>
              </a:pPr>
              <a:r>
                <a:rPr b="0" lang="it-IT" sz="1400" spc="-1" strike="noStrike">
                  <a:solidFill>
                    <a:srgbClr val="000000"/>
                  </a:solidFill>
                  <a:latin typeface="Graphik Light"/>
                </a:rPr>
                <a:t>Tematiche innovative tra le quali scegliere: </a:t>
              </a:r>
              <a:endParaRPr b="0" lang="it-IT" sz="1400" spc="-1" strike="noStrike">
                <a:latin typeface="Arial"/>
              </a:endParaRPr>
            </a:p>
            <a:p>
              <a:pPr>
                <a:lnSpc>
                  <a:spcPct val="100000"/>
                </a:lnSpc>
                <a:tabLst>
                  <a:tab algn="l" pos="0"/>
                </a:tabLst>
              </a:pPr>
              <a:r>
                <a:rPr b="1" lang="it-IT" sz="1400" spc="-1" strike="noStrike">
                  <a:solidFill>
                    <a:srgbClr val="9021ff"/>
                  </a:solidFill>
                  <a:latin typeface="Graphik Light"/>
                </a:rPr>
                <a:t>CV e simulazione colloquio, Problem solving &amp; Design Thiking</a:t>
              </a:r>
              <a:endParaRPr b="0" lang="it-IT" sz="1400" spc="-1" strike="noStrike">
                <a:latin typeface="Arial"/>
              </a:endParaRPr>
            </a:p>
          </p:txBody>
        </p:sp>
        <p:pic>
          <p:nvPicPr>
            <p:cNvPr id="129" name="Picture 26" descr=""/>
            <p:cNvPicPr/>
            <p:nvPr/>
          </p:nvPicPr>
          <p:blipFill>
            <a:blip r:embed="rId3"/>
            <a:stretch/>
          </p:blipFill>
          <p:spPr>
            <a:xfrm>
              <a:off x="8089560" y="2508480"/>
              <a:ext cx="3657240" cy="1582920"/>
            </a:xfrm>
            <a:prstGeom prst="rect">
              <a:avLst/>
            </a:prstGeom>
            <a:ln w="0">
              <a:noFill/>
            </a:ln>
          </p:spPr>
        </p:pic>
        <p:sp>
          <p:nvSpPr>
            <p:cNvPr id="130" name="CustomShape 17"/>
            <p:cNvSpPr/>
            <p:nvPr/>
          </p:nvSpPr>
          <p:spPr>
            <a:xfrm>
              <a:off x="8130600" y="2508480"/>
              <a:ext cx="1210320" cy="862200"/>
            </a:xfrm>
            <a:prstGeom prst="rect">
              <a:avLst/>
            </a:prstGeom>
            <a:noFill/>
            <a:ln w="0">
              <a:noFill/>
            </a:ln>
          </p:spPr>
          <p:style>
            <a:lnRef idx="0"/>
            <a:fillRef idx="0"/>
            <a:effectRef idx="0"/>
            <a:fontRef idx="minor"/>
          </p:style>
          <p:txBody>
            <a:bodyPr lIns="0" rIns="90000" tIns="45000" bIns="45000">
              <a:noAutofit/>
            </a:bodyPr>
            <a:p>
              <a:pPr marL="55440">
                <a:lnSpc>
                  <a:spcPct val="100000"/>
                </a:lnSpc>
                <a:spcAft>
                  <a:spcPts val="1199"/>
                </a:spcAft>
                <a:tabLst>
                  <a:tab algn="l" pos="0"/>
                </a:tabLst>
              </a:pPr>
              <a:r>
                <a:rPr b="0" lang="en-US" sz="1600" spc="-1" strike="noStrike">
                  <a:solidFill>
                    <a:srgbClr val="a100ff"/>
                  </a:solidFill>
                  <a:latin typeface="Graphik Semibold"/>
                </a:rPr>
                <a:t>Pillole</a:t>
              </a:r>
              <a:endParaRPr b="0" lang="it-IT" sz="1600" spc="-1" strike="noStrike">
                <a:latin typeface="Arial"/>
              </a:endParaRPr>
            </a:p>
          </p:txBody>
        </p:sp>
        <p:sp>
          <p:nvSpPr>
            <p:cNvPr id="131" name="Line 18"/>
            <p:cNvSpPr/>
            <p:nvPr/>
          </p:nvSpPr>
          <p:spPr>
            <a:xfrm>
              <a:off x="9139320" y="2630520"/>
              <a:ext cx="0" cy="1338840"/>
            </a:xfrm>
            <a:prstGeom prst="line">
              <a:avLst/>
            </a:prstGeom>
            <a:ln/>
          </p:spPr>
          <p:style>
            <a:lnRef idx="1">
              <a:schemeClr val="accent1"/>
            </a:lnRef>
            <a:fillRef idx="0">
              <a:schemeClr val="accent1"/>
            </a:fillRef>
            <a:effectRef idx="0">
              <a:schemeClr val="accent1"/>
            </a:effectRef>
            <a:fontRef idx="minor"/>
          </p:style>
        </p:sp>
      </p:gr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TextShape 1"/>
          <p:cNvSpPr txBox="1"/>
          <p:nvPr/>
        </p:nvSpPr>
        <p:spPr>
          <a:xfrm>
            <a:off x="762120" y="879480"/>
            <a:ext cx="10856520" cy="442800"/>
          </a:xfrm>
          <a:prstGeom prst="rect">
            <a:avLst/>
          </a:prstGeom>
          <a:noFill/>
          <a:ln w="0">
            <a:noFill/>
          </a:ln>
        </p:spPr>
        <p:txBody>
          <a:bodyPr lIns="0" rIns="0" tIns="0" bIns="0" anchor="b">
            <a:noAutofit/>
          </a:bodyPr>
          <a:p>
            <a:pPr>
              <a:lnSpc>
                <a:spcPct val="80000"/>
              </a:lnSpc>
            </a:pPr>
            <a:r>
              <a:rPr b="0" lang="it-IT" sz="3600" spc="-1" strike="noStrike">
                <a:solidFill>
                  <a:srgbClr val="000000"/>
                </a:solidFill>
                <a:latin typeface="Graphik Semibold"/>
              </a:rPr>
              <a:t>Il Catalogo: Modulo Digital</a:t>
            </a:r>
            <a:endParaRPr b="0" lang="en-US" sz="3600" spc="-1" strike="noStrike">
              <a:solidFill>
                <a:srgbClr val="000000"/>
              </a:solidFill>
              <a:latin typeface="Graphik Light"/>
            </a:endParaRPr>
          </a:p>
        </p:txBody>
      </p:sp>
      <p:sp>
        <p:nvSpPr>
          <p:cNvPr id="133" name="CustomShape 2"/>
          <p:cNvSpPr/>
          <p:nvPr/>
        </p:nvSpPr>
        <p:spPr>
          <a:xfrm>
            <a:off x="1485000" y="1855080"/>
            <a:ext cx="2087280" cy="307080"/>
          </a:xfrm>
          <a:prstGeom prst="rect">
            <a:avLst/>
          </a:prstGeom>
          <a:noFill/>
          <a:ln w="0">
            <a:noFill/>
          </a:ln>
        </p:spPr>
        <p:style>
          <a:lnRef idx="0"/>
          <a:fillRef idx="0"/>
          <a:effectRef idx="0"/>
          <a:fontRef idx="minor"/>
        </p:style>
        <p:txBody>
          <a:bodyPr lIns="0" rIns="0" tIns="0" bIns="0">
            <a:noAutofit/>
          </a:bodyPr>
          <a:p>
            <a:pPr>
              <a:lnSpc>
                <a:spcPct val="100000"/>
              </a:lnSpc>
              <a:tabLst>
                <a:tab algn="l" pos="0"/>
              </a:tabLst>
            </a:pPr>
            <a:r>
              <a:rPr b="0" lang="en-IE" sz="1600" spc="-1" strike="noStrike">
                <a:solidFill>
                  <a:srgbClr val="a100ff"/>
                </a:solidFill>
                <a:latin typeface="Graphik Semibold"/>
              </a:rPr>
              <a:t>Parte teorica </a:t>
            </a:r>
            <a:endParaRPr b="0" lang="it-IT" sz="1600" spc="-1" strike="noStrike">
              <a:latin typeface="Arial"/>
            </a:endParaRPr>
          </a:p>
          <a:p>
            <a:pPr>
              <a:lnSpc>
                <a:spcPct val="100000"/>
              </a:lnSpc>
              <a:tabLst>
                <a:tab algn="l" pos="0"/>
              </a:tabLst>
            </a:pPr>
            <a:r>
              <a:rPr b="0" lang="en-IE" sz="1200" spc="-1" strike="noStrike">
                <a:solidFill>
                  <a:srgbClr val="a100ff"/>
                </a:solidFill>
                <a:latin typeface="Graphik Semibold"/>
              </a:rPr>
              <a:t>(4 ore)</a:t>
            </a:r>
            <a:endParaRPr b="0" lang="it-IT" sz="1200" spc="-1" strike="noStrike">
              <a:latin typeface="Arial"/>
            </a:endParaRPr>
          </a:p>
        </p:txBody>
      </p:sp>
      <p:sp>
        <p:nvSpPr>
          <p:cNvPr id="134" name="CustomShape 3"/>
          <p:cNvSpPr/>
          <p:nvPr/>
        </p:nvSpPr>
        <p:spPr>
          <a:xfrm>
            <a:off x="1485000" y="2665800"/>
            <a:ext cx="2337480" cy="1825560"/>
          </a:xfrm>
          <a:prstGeom prst="rect">
            <a:avLst/>
          </a:prstGeom>
          <a:noFill/>
          <a:ln w="0">
            <a:noFill/>
          </a:ln>
        </p:spPr>
        <p:style>
          <a:lnRef idx="0"/>
          <a:fillRef idx="0"/>
          <a:effectRef idx="0"/>
          <a:fontRef idx="minor"/>
        </p:style>
        <p:txBody>
          <a:bodyPr lIns="0" rIns="0" tIns="0" bIns="0">
            <a:noAutofit/>
          </a:bodyPr>
          <a:p>
            <a:pPr>
              <a:lnSpc>
                <a:spcPct val="100000"/>
              </a:lnSpc>
            </a:pPr>
            <a:r>
              <a:rPr b="0" lang="it-IT" sz="1400" spc="-1" strike="noStrike">
                <a:solidFill>
                  <a:srgbClr val="000000"/>
                </a:solidFill>
                <a:latin typeface="Graphik Light"/>
              </a:rPr>
              <a:t>Composta dai videocorsi obbligatori:</a:t>
            </a:r>
            <a:endParaRPr b="0" lang="it-IT" sz="1400" spc="-1" strike="noStrike">
              <a:latin typeface="Arial"/>
            </a:endParaRPr>
          </a:p>
          <a:p>
            <a:pPr marL="144000" indent="-143640">
              <a:lnSpc>
                <a:spcPct val="100000"/>
              </a:lnSpc>
              <a:buClr>
                <a:srgbClr val="000000"/>
              </a:buClr>
              <a:buFont typeface="Arial"/>
              <a:buChar char="•"/>
            </a:pPr>
            <a:r>
              <a:rPr b="1" lang="it-IT" sz="1400" spc="-1" strike="noStrike">
                <a:solidFill>
                  <a:srgbClr val="000000"/>
                </a:solidFill>
                <a:latin typeface="Graphik Light"/>
              </a:rPr>
              <a:t>Introduzione al WEB </a:t>
            </a:r>
            <a:r>
              <a:rPr b="0" lang="it-IT" sz="1100" spc="-1" strike="noStrike">
                <a:solidFill>
                  <a:srgbClr val="000000"/>
                </a:solidFill>
                <a:latin typeface="Graphik Light"/>
              </a:rPr>
              <a:t>(Panoramica del web, HTML intro, HTML il primo documento, HTML 5 lo scheletro di una pagina WEB, Basi di CSS e Introduzione JS)</a:t>
            </a:r>
            <a:endParaRPr b="0" lang="it-IT" sz="1100" spc="-1" strike="noStrike">
              <a:latin typeface="Arial"/>
            </a:endParaRPr>
          </a:p>
          <a:p>
            <a:pPr marL="144000" indent="-143640">
              <a:lnSpc>
                <a:spcPct val="100000"/>
              </a:lnSpc>
              <a:buClr>
                <a:srgbClr val="000000"/>
              </a:buClr>
              <a:buFont typeface="Arial"/>
              <a:buChar char="•"/>
            </a:pPr>
            <a:r>
              <a:rPr b="1" lang="it-IT" sz="1400" spc="-1" strike="noStrike">
                <a:solidFill>
                  <a:srgbClr val="000000"/>
                </a:solidFill>
                <a:latin typeface="Graphik Light"/>
              </a:rPr>
              <a:t>CORSO Blockchain </a:t>
            </a:r>
            <a:endParaRPr b="0" lang="it-IT" sz="1400" spc="-1" strike="noStrike">
              <a:latin typeface="Arial"/>
            </a:endParaRPr>
          </a:p>
          <a:p>
            <a:pPr marL="144000" indent="-143640">
              <a:lnSpc>
                <a:spcPct val="100000"/>
              </a:lnSpc>
              <a:buClr>
                <a:srgbClr val="000000"/>
              </a:buClr>
              <a:buFont typeface="Arial"/>
              <a:buChar char="•"/>
            </a:pPr>
            <a:r>
              <a:rPr b="1" lang="it-IT" sz="1400" spc="-1" strike="noStrike">
                <a:solidFill>
                  <a:srgbClr val="000000"/>
                </a:solidFill>
                <a:latin typeface="Graphik Light"/>
              </a:rPr>
              <a:t>CORSO Cybersecurity</a:t>
            </a:r>
            <a:endParaRPr b="0" lang="it-IT" sz="1400" spc="-1" strike="noStrike">
              <a:latin typeface="Arial"/>
            </a:endParaRPr>
          </a:p>
        </p:txBody>
      </p:sp>
      <p:sp>
        <p:nvSpPr>
          <p:cNvPr id="135" name="CustomShape 4"/>
          <p:cNvSpPr/>
          <p:nvPr/>
        </p:nvSpPr>
        <p:spPr>
          <a:xfrm>
            <a:off x="4818960" y="1855080"/>
            <a:ext cx="4856400" cy="298080"/>
          </a:xfrm>
          <a:prstGeom prst="rect">
            <a:avLst/>
          </a:prstGeom>
          <a:noFill/>
          <a:ln w="0">
            <a:noFill/>
          </a:ln>
        </p:spPr>
        <p:style>
          <a:lnRef idx="0"/>
          <a:fillRef idx="0"/>
          <a:effectRef idx="0"/>
          <a:fontRef idx="minor"/>
        </p:style>
        <p:txBody>
          <a:bodyPr lIns="0" rIns="0" tIns="0" bIns="0">
            <a:noAutofit/>
          </a:bodyPr>
          <a:p>
            <a:pPr>
              <a:lnSpc>
                <a:spcPct val="100000"/>
              </a:lnSpc>
              <a:tabLst>
                <a:tab algn="l" pos="0"/>
              </a:tabLst>
            </a:pPr>
            <a:r>
              <a:rPr b="0" lang="it-IT" sz="1600" spc="-1" strike="noStrike">
                <a:solidFill>
                  <a:srgbClr val="a100ff"/>
                </a:solidFill>
                <a:latin typeface="Graphik Semibold"/>
              </a:rPr>
              <a:t>Parte pratica</a:t>
            </a:r>
            <a:endParaRPr b="0" lang="it-IT" sz="1600" spc="-1" strike="noStrike">
              <a:latin typeface="Arial"/>
            </a:endParaRPr>
          </a:p>
          <a:p>
            <a:pPr>
              <a:lnSpc>
                <a:spcPct val="100000"/>
              </a:lnSpc>
              <a:tabLst>
                <a:tab algn="l" pos="0"/>
              </a:tabLst>
            </a:pPr>
            <a:r>
              <a:rPr b="0" lang="it-IT" sz="1200" spc="-1" strike="noStrike">
                <a:solidFill>
                  <a:srgbClr val="a100ff"/>
                </a:solidFill>
                <a:latin typeface="Graphik Semibold"/>
              </a:rPr>
              <a:t>(16 ore)</a:t>
            </a:r>
            <a:endParaRPr b="0" lang="it-IT" sz="1200" spc="-1" strike="noStrike">
              <a:latin typeface="Arial"/>
            </a:endParaRPr>
          </a:p>
        </p:txBody>
      </p:sp>
      <p:sp>
        <p:nvSpPr>
          <p:cNvPr id="136" name="Line 5"/>
          <p:cNvSpPr/>
          <p:nvPr/>
        </p:nvSpPr>
        <p:spPr>
          <a:xfrm>
            <a:off x="1485000" y="2365920"/>
            <a:ext cx="853920" cy="0"/>
          </a:xfrm>
          <a:prstGeom prst="line">
            <a:avLst/>
          </a:prstGeom>
          <a:ln w="28575">
            <a:solidFill>
              <a:schemeClr val="accent5"/>
            </a:solidFill>
          </a:ln>
        </p:spPr>
        <p:style>
          <a:lnRef idx="1">
            <a:schemeClr val="accent1"/>
          </a:lnRef>
          <a:fillRef idx="0">
            <a:schemeClr val="accent1"/>
          </a:fillRef>
          <a:effectRef idx="0">
            <a:schemeClr val="accent1"/>
          </a:effectRef>
          <a:fontRef idx="minor"/>
        </p:style>
      </p:sp>
      <p:sp>
        <p:nvSpPr>
          <p:cNvPr id="137" name="Line 6"/>
          <p:cNvSpPr/>
          <p:nvPr/>
        </p:nvSpPr>
        <p:spPr>
          <a:xfrm>
            <a:off x="4818960" y="2365920"/>
            <a:ext cx="853920" cy="0"/>
          </a:xfrm>
          <a:prstGeom prst="line">
            <a:avLst/>
          </a:prstGeom>
          <a:ln w="28575">
            <a:solidFill>
              <a:schemeClr val="accent5"/>
            </a:solidFill>
          </a:ln>
        </p:spPr>
        <p:style>
          <a:lnRef idx="1">
            <a:schemeClr val="accent1"/>
          </a:lnRef>
          <a:fillRef idx="0">
            <a:schemeClr val="accent1"/>
          </a:fillRef>
          <a:effectRef idx="0">
            <a:schemeClr val="accent1"/>
          </a:effectRef>
          <a:fontRef idx="minor"/>
        </p:style>
      </p:sp>
      <p:sp>
        <p:nvSpPr>
          <p:cNvPr id="138" name="CustomShape 7"/>
          <p:cNvSpPr/>
          <p:nvPr/>
        </p:nvSpPr>
        <p:spPr>
          <a:xfrm>
            <a:off x="4847760" y="3227400"/>
            <a:ext cx="7343640" cy="1860840"/>
          </a:xfrm>
          <a:prstGeom prst="rect">
            <a:avLst/>
          </a:prstGeom>
          <a:gradFill rotWithShape="0">
            <a:gsLst>
              <a:gs pos="0">
                <a:srgbClr val="dcafff">
                  <a:alpha val="54117"/>
                </a:srgbClr>
              </a:gs>
              <a:gs pos="100000">
                <a:srgbClr val="dcafff">
                  <a:alpha val="0"/>
                </a:srgbClr>
              </a:gs>
            </a:gsLst>
            <a:lin ang="0"/>
          </a:gradFill>
          <a:ln>
            <a:noFill/>
          </a:ln>
        </p:spPr>
        <p:style>
          <a:lnRef idx="2">
            <a:schemeClr val="accent1">
              <a:shade val="50000"/>
            </a:schemeClr>
          </a:lnRef>
          <a:fillRef idx="1">
            <a:schemeClr val="accent1"/>
          </a:fillRef>
          <a:effectRef idx="0">
            <a:schemeClr val="accent1"/>
          </a:effectRef>
          <a:fontRef idx="minor"/>
        </p:style>
      </p:sp>
      <p:sp>
        <p:nvSpPr>
          <p:cNvPr id="139" name="CustomShape 8"/>
          <p:cNvSpPr/>
          <p:nvPr/>
        </p:nvSpPr>
        <p:spPr>
          <a:xfrm flipH="1" flipV="1">
            <a:off x="8336880" y="3227400"/>
            <a:ext cx="297360" cy="256320"/>
          </a:xfrm>
          <a:prstGeom prst="triangle">
            <a:avLst>
              <a:gd name="adj" fmla="val 100000"/>
            </a:avLst>
          </a:prstGeom>
          <a:solidFill>
            <a:schemeClr val="accent5"/>
          </a:solidFill>
          <a:ln>
            <a:noFill/>
          </a:ln>
        </p:spPr>
        <p:style>
          <a:lnRef idx="2">
            <a:schemeClr val="accent1">
              <a:shade val="50000"/>
            </a:schemeClr>
          </a:lnRef>
          <a:fillRef idx="1">
            <a:schemeClr val="accent1"/>
          </a:fillRef>
          <a:effectRef idx="0">
            <a:schemeClr val="accent1"/>
          </a:effectRef>
          <a:fontRef idx="minor"/>
        </p:style>
      </p:sp>
      <p:sp>
        <p:nvSpPr>
          <p:cNvPr id="140" name="CustomShape 9"/>
          <p:cNvSpPr/>
          <p:nvPr/>
        </p:nvSpPr>
        <p:spPr>
          <a:xfrm>
            <a:off x="4847760" y="5184720"/>
            <a:ext cx="7343640" cy="1153080"/>
          </a:xfrm>
          <a:prstGeom prst="rect">
            <a:avLst/>
          </a:prstGeom>
          <a:gradFill rotWithShape="0">
            <a:gsLst>
              <a:gs pos="0">
                <a:srgbClr val="dcafff">
                  <a:alpha val="54117"/>
                </a:srgbClr>
              </a:gs>
              <a:gs pos="100000">
                <a:srgbClr val="dcafff">
                  <a:alpha val="0"/>
                </a:srgbClr>
              </a:gs>
            </a:gsLst>
            <a:lin ang="0"/>
          </a:gradFill>
          <a:ln>
            <a:noFill/>
          </a:ln>
        </p:spPr>
        <p:style>
          <a:lnRef idx="2">
            <a:schemeClr val="accent1">
              <a:shade val="50000"/>
            </a:schemeClr>
          </a:lnRef>
          <a:fillRef idx="1">
            <a:schemeClr val="accent1"/>
          </a:fillRef>
          <a:effectRef idx="0">
            <a:schemeClr val="accent1"/>
          </a:effectRef>
          <a:fontRef idx="minor"/>
        </p:style>
      </p:sp>
      <p:sp>
        <p:nvSpPr>
          <p:cNvPr id="141" name="CustomShape 10"/>
          <p:cNvSpPr/>
          <p:nvPr/>
        </p:nvSpPr>
        <p:spPr>
          <a:xfrm>
            <a:off x="8457120" y="3227400"/>
            <a:ext cx="1173240" cy="227880"/>
          </a:xfrm>
          <a:prstGeom prst="rect">
            <a:avLst/>
          </a:prstGeom>
          <a:noFill/>
          <a:ln w="0">
            <a:noFill/>
          </a:ln>
        </p:spPr>
        <p:style>
          <a:lnRef idx="0"/>
          <a:fillRef idx="0"/>
          <a:effectRef idx="0"/>
          <a:fontRef idx="minor"/>
        </p:style>
        <p:txBody>
          <a:bodyPr lIns="0" rIns="0" tIns="0">
            <a:spAutoFit/>
          </a:bodyPr>
          <a:p>
            <a:pPr algn="ctr">
              <a:lnSpc>
                <a:spcPct val="100000"/>
              </a:lnSpc>
            </a:pPr>
            <a:r>
              <a:rPr b="1" lang="it-IT" sz="1200" spc="-1" strike="noStrike" u="sng">
                <a:solidFill>
                  <a:srgbClr val="000000"/>
                </a:solidFill>
                <a:uFillTx/>
                <a:latin typeface="Graphik Semibold"/>
              </a:rPr>
              <a:t>Prerequisiti:</a:t>
            </a:r>
            <a:endParaRPr b="0" lang="it-IT" sz="1200" spc="-1" strike="noStrike">
              <a:latin typeface="Arial"/>
            </a:endParaRPr>
          </a:p>
        </p:txBody>
      </p:sp>
      <p:sp>
        <p:nvSpPr>
          <p:cNvPr id="142" name="CustomShape 11"/>
          <p:cNvSpPr/>
          <p:nvPr/>
        </p:nvSpPr>
        <p:spPr>
          <a:xfrm>
            <a:off x="4893120" y="2665800"/>
            <a:ext cx="3267360" cy="3381840"/>
          </a:xfrm>
          <a:prstGeom prst="rect">
            <a:avLst/>
          </a:prstGeom>
          <a:noFill/>
          <a:ln w="0">
            <a:noFill/>
          </a:ln>
        </p:spPr>
        <p:style>
          <a:lnRef idx="0"/>
          <a:fillRef idx="0"/>
          <a:effectRef idx="0"/>
          <a:fontRef idx="minor"/>
        </p:style>
        <p:txBody>
          <a:bodyPr lIns="0" rIns="0" tIns="0" bIns="0">
            <a:noAutofit/>
          </a:bodyPr>
          <a:p>
            <a:pPr>
              <a:lnSpc>
                <a:spcPct val="100000"/>
              </a:lnSpc>
            </a:pPr>
            <a:r>
              <a:rPr b="1" lang="it-IT" sz="1400" spc="-1" strike="noStrike">
                <a:solidFill>
                  <a:srgbClr val="000000"/>
                </a:solidFill>
                <a:latin typeface="Graphik Light"/>
              </a:rPr>
              <a:t>2 opzioni alternative </a:t>
            </a:r>
            <a:r>
              <a:rPr b="0" lang="it-IT" sz="1400" spc="-1" strike="noStrike">
                <a:solidFill>
                  <a:srgbClr val="000000"/>
                </a:solidFill>
                <a:latin typeface="Graphik Light"/>
              </a:rPr>
              <a:t>a seconda del livello di preparazione degli studenti:</a:t>
            </a:r>
            <a:endParaRPr b="0" lang="it-IT" sz="1400" spc="-1" strike="noStrike">
              <a:latin typeface="Arial"/>
            </a:endParaRPr>
          </a:p>
          <a:p>
            <a:pPr>
              <a:lnSpc>
                <a:spcPct val="100000"/>
              </a:lnSpc>
            </a:pPr>
            <a:endParaRPr b="0" lang="it-IT" sz="1400" spc="-1" strike="noStrike">
              <a:latin typeface="Arial"/>
            </a:endParaRPr>
          </a:p>
          <a:p>
            <a:pPr>
              <a:lnSpc>
                <a:spcPct val="100000"/>
              </a:lnSpc>
            </a:pPr>
            <a:r>
              <a:rPr b="1" lang="it-IT" sz="1400" spc="-1" strike="noStrike">
                <a:solidFill>
                  <a:srgbClr val="000000"/>
                </a:solidFill>
                <a:latin typeface="Graphik Light"/>
              </a:rPr>
              <a:t>A) Sito WEB</a:t>
            </a:r>
            <a:endParaRPr b="0" lang="it-IT" sz="1400" spc="-1" strike="noStrike">
              <a:latin typeface="Arial"/>
            </a:endParaRPr>
          </a:p>
          <a:p>
            <a:pPr marL="174600">
              <a:lnSpc>
                <a:spcPct val="100000"/>
              </a:lnSpc>
            </a:pPr>
            <a:r>
              <a:rPr b="0" lang="it-IT" sz="1100" spc="-1" strike="noStrike">
                <a:solidFill>
                  <a:srgbClr val="000000"/>
                </a:solidFill>
                <a:latin typeface="Graphik Light"/>
              </a:rPr>
              <a:t>Il corso approccerà le tematiche principali dello sviluppo web, basandosi sulle tecnologie HTML, CSS e JS e fornendo gli strumenti base per lo sviluppo di una applicazione web. Si articolerà creando la struttura statica di una pagina (HTML e CSS), volgendo poi all’integrazione della stessa, richiamando servizi REST e implementando la risposta per popolarla dinamicamente.</a:t>
            </a:r>
            <a:endParaRPr b="0" lang="it-IT" sz="1100" spc="-1" strike="noStrike">
              <a:latin typeface="Arial"/>
            </a:endParaRPr>
          </a:p>
          <a:p>
            <a:pPr marL="174600">
              <a:lnSpc>
                <a:spcPct val="100000"/>
              </a:lnSpc>
            </a:pPr>
            <a:endParaRPr b="0" lang="it-IT" sz="1100" spc="-1" strike="noStrike">
              <a:latin typeface="Arial"/>
            </a:endParaRPr>
          </a:p>
          <a:p>
            <a:pPr marL="174600" indent="-174240">
              <a:lnSpc>
                <a:spcPct val="100000"/>
              </a:lnSpc>
              <a:tabLst>
                <a:tab algn="l" pos="0"/>
              </a:tabLst>
            </a:pPr>
            <a:r>
              <a:rPr b="1" lang="it-IT" sz="1400" spc="-1" strike="noStrike">
                <a:solidFill>
                  <a:srgbClr val="000000"/>
                </a:solidFill>
                <a:latin typeface="Graphik Light"/>
              </a:rPr>
              <a:t>B) Esperienza AI: classificatore di testi con riconoscimento semantico </a:t>
            </a:r>
            <a:endParaRPr b="0" lang="it-IT" sz="1400" spc="-1" strike="noStrike">
              <a:latin typeface="Arial"/>
            </a:endParaRPr>
          </a:p>
          <a:p>
            <a:pPr marL="345960" indent="-143640">
              <a:lnSpc>
                <a:spcPct val="100000"/>
              </a:lnSpc>
              <a:buClr>
                <a:srgbClr val="000000"/>
              </a:buClr>
              <a:buFont typeface="Arial"/>
              <a:buChar char="•"/>
              <a:tabLst>
                <a:tab algn="l" pos="0"/>
              </a:tabLst>
            </a:pPr>
            <a:r>
              <a:rPr b="0" lang="it-IT" sz="1100" spc="-1" strike="noStrike">
                <a:solidFill>
                  <a:srgbClr val="000000"/>
                </a:solidFill>
                <a:latin typeface="Graphik Light"/>
              </a:rPr>
              <a:t> </a:t>
            </a:r>
            <a:r>
              <a:rPr b="0" lang="it-IT" sz="1100" spc="-1" strike="noStrike">
                <a:solidFill>
                  <a:srgbClr val="000000"/>
                </a:solidFill>
                <a:latin typeface="Graphik Light"/>
              </a:rPr>
              <a:t>Introduzione al text pre-processing</a:t>
            </a:r>
            <a:endParaRPr b="0" lang="it-IT" sz="1100" spc="-1" strike="noStrike">
              <a:latin typeface="Arial"/>
            </a:endParaRPr>
          </a:p>
          <a:p>
            <a:pPr marL="345960" indent="-143640">
              <a:lnSpc>
                <a:spcPct val="100000"/>
              </a:lnSpc>
              <a:buClr>
                <a:srgbClr val="000000"/>
              </a:buClr>
              <a:buFont typeface="Arial"/>
              <a:buChar char="•"/>
              <a:tabLst>
                <a:tab algn="l" pos="0"/>
              </a:tabLst>
            </a:pPr>
            <a:r>
              <a:rPr b="0" lang="it-IT" sz="1100" spc="-1" strike="noStrike">
                <a:solidFill>
                  <a:srgbClr val="000000"/>
                </a:solidFill>
                <a:latin typeface="Graphik Light"/>
              </a:rPr>
              <a:t> </a:t>
            </a:r>
            <a:r>
              <a:rPr b="0" lang="it-IT" sz="1100" spc="-1" strike="noStrike">
                <a:solidFill>
                  <a:srgbClr val="000000"/>
                </a:solidFill>
                <a:latin typeface="Graphik Light"/>
              </a:rPr>
              <a:t>Introduzione  e Addestramento reti neurali</a:t>
            </a:r>
            <a:endParaRPr b="0" lang="it-IT" sz="1100" spc="-1" strike="noStrike">
              <a:latin typeface="Arial"/>
            </a:endParaRPr>
          </a:p>
          <a:p>
            <a:pPr marL="345960" indent="-143640">
              <a:lnSpc>
                <a:spcPct val="100000"/>
              </a:lnSpc>
              <a:buClr>
                <a:srgbClr val="000000"/>
              </a:buClr>
              <a:buFont typeface="Arial"/>
              <a:buChar char="•"/>
              <a:tabLst>
                <a:tab algn="l" pos="0"/>
              </a:tabLst>
            </a:pPr>
            <a:r>
              <a:rPr b="0" lang="it-IT" sz="1100" spc="-1" strike="noStrike">
                <a:solidFill>
                  <a:srgbClr val="000000"/>
                </a:solidFill>
                <a:latin typeface="Graphik Light"/>
              </a:rPr>
              <a:t> </a:t>
            </a:r>
            <a:r>
              <a:rPr b="0" lang="it-IT" sz="1100" spc="-1" strike="noStrike">
                <a:solidFill>
                  <a:srgbClr val="000000"/>
                </a:solidFill>
                <a:latin typeface="Graphik Light"/>
              </a:rPr>
              <a:t>Uso di una rete neurale addestrata per la classificazione di un testo</a:t>
            </a:r>
            <a:endParaRPr b="0" lang="it-IT" sz="1100" spc="-1" strike="noStrike">
              <a:latin typeface="Arial"/>
            </a:endParaRPr>
          </a:p>
        </p:txBody>
      </p:sp>
      <p:sp>
        <p:nvSpPr>
          <p:cNvPr id="143" name="CustomShape 12"/>
          <p:cNvSpPr/>
          <p:nvPr/>
        </p:nvSpPr>
        <p:spPr>
          <a:xfrm>
            <a:off x="8656560" y="3538800"/>
            <a:ext cx="3144960" cy="1307520"/>
          </a:xfrm>
          <a:prstGeom prst="rect">
            <a:avLst/>
          </a:prstGeom>
          <a:noFill/>
          <a:ln w="0">
            <a:noFill/>
          </a:ln>
        </p:spPr>
        <p:style>
          <a:lnRef idx="0"/>
          <a:fillRef idx="0"/>
          <a:effectRef idx="0"/>
          <a:fontRef idx="minor"/>
        </p:style>
        <p:txBody>
          <a:bodyPr lIns="0" rIns="0" tIns="0" bIns="0">
            <a:noAutofit/>
          </a:bodyPr>
          <a:p>
            <a:pPr marL="144000" indent="-143640">
              <a:lnSpc>
                <a:spcPct val="100000"/>
              </a:lnSpc>
              <a:buClr>
                <a:srgbClr val="000000"/>
              </a:buClr>
              <a:buFont typeface="Arial"/>
              <a:buChar char="•"/>
            </a:pPr>
            <a:r>
              <a:rPr b="1" lang="it-IT" sz="1100" spc="-1" strike="noStrike">
                <a:solidFill>
                  <a:srgbClr val="000000"/>
                </a:solidFill>
                <a:latin typeface="Graphik Light"/>
              </a:rPr>
              <a:t>Conoscenza base del linguaggio HTML</a:t>
            </a:r>
            <a:r>
              <a:rPr b="0" lang="it-IT" sz="1100" spc="-1" strike="noStrike">
                <a:solidFill>
                  <a:srgbClr val="000000"/>
                </a:solidFill>
                <a:latin typeface="Graphik Light"/>
              </a:rPr>
              <a:t>, strutturare un layout utilizzando i principali tag</a:t>
            </a:r>
            <a:endParaRPr b="0" lang="it-IT" sz="1100" spc="-1" strike="noStrike">
              <a:latin typeface="Arial"/>
            </a:endParaRPr>
          </a:p>
          <a:p>
            <a:pPr marL="144000" indent="-143640">
              <a:lnSpc>
                <a:spcPct val="100000"/>
              </a:lnSpc>
              <a:buClr>
                <a:srgbClr val="000000"/>
              </a:buClr>
              <a:buFont typeface="Arial"/>
              <a:buChar char="•"/>
            </a:pPr>
            <a:r>
              <a:rPr b="1" lang="it-IT" sz="1100" spc="-1" strike="noStrike">
                <a:solidFill>
                  <a:srgbClr val="000000"/>
                </a:solidFill>
                <a:latin typeface="Graphik Light"/>
              </a:rPr>
              <a:t>Conoscenza base del linguaggio CSS</a:t>
            </a:r>
            <a:r>
              <a:rPr b="0" lang="it-IT" sz="1100" spc="-1" strike="noStrike">
                <a:solidFill>
                  <a:srgbClr val="000000"/>
                </a:solidFill>
                <a:latin typeface="Graphik Light"/>
              </a:rPr>
              <a:t> (Posizionamento, Dimensione, Spaziature, Colori)</a:t>
            </a:r>
            <a:endParaRPr b="0" lang="it-IT" sz="1100" spc="-1" strike="noStrike">
              <a:latin typeface="Arial"/>
            </a:endParaRPr>
          </a:p>
          <a:p>
            <a:pPr marL="144000" indent="-143640">
              <a:lnSpc>
                <a:spcPct val="100000"/>
              </a:lnSpc>
              <a:buClr>
                <a:srgbClr val="000000"/>
              </a:buClr>
              <a:buFont typeface="Arial"/>
              <a:buChar char="•"/>
            </a:pPr>
            <a:r>
              <a:rPr b="1" lang="it-IT" sz="1100" spc="-1" strike="noStrike">
                <a:solidFill>
                  <a:srgbClr val="000000"/>
                </a:solidFill>
                <a:latin typeface="Graphik Light"/>
              </a:rPr>
              <a:t>Conoscenza base JS </a:t>
            </a:r>
            <a:r>
              <a:rPr b="0" lang="it-IT" sz="1100" spc="-1" strike="noStrike">
                <a:solidFill>
                  <a:srgbClr val="000000"/>
                </a:solidFill>
                <a:latin typeface="Graphik Light"/>
              </a:rPr>
              <a:t>(Utilizzo dei cicli, Principali metodi per la manipolazione del DOM, Utilizzo del metodo fetch per le chiamate HTTP)</a:t>
            </a:r>
            <a:endParaRPr b="0" lang="it-IT" sz="1100" spc="-1" strike="noStrike">
              <a:latin typeface="Arial"/>
            </a:endParaRPr>
          </a:p>
        </p:txBody>
      </p:sp>
      <p:sp>
        <p:nvSpPr>
          <p:cNvPr id="144" name="CustomShape 13"/>
          <p:cNvSpPr/>
          <p:nvPr/>
        </p:nvSpPr>
        <p:spPr>
          <a:xfrm>
            <a:off x="8656560" y="5400360"/>
            <a:ext cx="3267360" cy="879120"/>
          </a:xfrm>
          <a:prstGeom prst="rect">
            <a:avLst/>
          </a:prstGeom>
          <a:noFill/>
          <a:ln w="0">
            <a:noFill/>
          </a:ln>
        </p:spPr>
        <p:style>
          <a:lnRef idx="0"/>
          <a:fillRef idx="0"/>
          <a:effectRef idx="0"/>
          <a:fontRef idx="minor"/>
        </p:style>
        <p:txBody>
          <a:bodyPr lIns="0" rIns="0" tIns="0" bIns="0">
            <a:noAutofit/>
          </a:bodyPr>
          <a:p>
            <a:pPr>
              <a:lnSpc>
                <a:spcPct val="100000"/>
              </a:lnSpc>
            </a:pPr>
            <a:r>
              <a:rPr b="0" lang="it-IT" sz="1100" spc="-1" strike="noStrike">
                <a:solidFill>
                  <a:srgbClr val="000000"/>
                </a:solidFill>
                <a:latin typeface="Graphik Light"/>
              </a:rPr>
              <a:t>Conoscenza avanzata </a:t>
            </a:r>
            <a:r>
              <a:rPr b="1" lang="it-IT" sz="1100" spc="-1" strike="noStrike">
                <a:solidFill>
                  <a:srgbClr val="000000"/>
                </a:solidFill>
                <a:latin typeface="Graphik Light"/>
              </a:rPr>
              <a:t>del linguaggio python</a:t>
            </a:r>
            <a:r>
              <a:rPr b="0" lang="it-IT" sz="1100" spc="-1" strike="noStrike">
                <a:solidFill>
                  <a:srgbClr val="000000"/>
                </a:solidFill>
                <a:latin typeface="Graphik Light"/>
              </a:rPr>
              <a:t>, in particolare:</a:t>
            </a:r>
            <a:endParaRPr b="0" lang="it-IT" sz="1100" spc="-1" strike="noStrike">
              <a:latin typeface="Arial"/>
            </a:endParaRPr>
          </a:p>
          <a:p>
            <a:pPr marL="144000" indent="-143640">
              <a:lnSpc>
                <a:spcPct val="100000"/>
              </a:lnSpc>
              <a:buClr>
                <a:srgbClr val="000000"/>
              </a:buClr>
              <a:buFont typeface="Arial"/>
              <a:buChar char="•"/>
            </a:pPr>
            <a:r>
              <a:rPr b="0" lang="it-IT" sz="1100" spc="-1" strike="noStrike">
                <a:solidFill>
                  <a:srgbClr val="000000"/>
                </a:solidFill>
                <a:latin typeface="Graphik Light"/>
              </a:rPr>
              <a:t>Manipolazione ed elaborazione </a:t>
            </a:r>
            <a:r>
              <a:rPr b="1" lang="it-IT" sz="1100" spc="-1" strike="noStrike">
                <a:solidFill>
                  <a:srgbClr val="000000"/>
                </a:solidFill>
                <a:latin typeface="Graphik Light"/>
              </a:rPr>
              <a:t>stringhe</a:t>
            </a:r>
            <a:endParaRPr b="0" lang="it-IT" sz="1100" spc="-1" strike="noStrike">
              <a:latin typeface="Arial"/>
            </a:endParaRPr>
          </a:p>
          <a:p>
            <a:pPr marL="144000" indent="-143640">
              <a:lnSpc>
                <a:spcPct val="100000"/>
              </a:lnSpc>
              <a:buClr>
                <a:srgbClr val="000000"/>
              </a:buClr>
              <a:buFont typeface="Arial"/>
              <a:buChar char="•"/>
            </a:pPr>
            <a:r>
              <a:rPr b="1" lang="it-IT" sz="1100" spc="-1" strike="noStrike">
                <a:solidFill>
                  <a:srgbClr val="000000"/>
                </a:solidFill>
                <a:latin typeface="Graphik Light"/>
              </a:rPr>
              <a:t>Gestione di file su disco</a:t>
            </a:r>
            <a:endParaRPr b="0" lang="it-IT" sz="1100" spc="-1" strike="noStrike">
              <a:latin typeface="Arial"/>
            </a:endParaRPr>
          </a:p>
          <a:p>
            <a:pPr marL="144000" indent="-143640">
              <a:lnSpc>
                <a:spcPct val="100000"/>
              </a:lnSpc>
              <a:buClr>
                <a:srgbClr val="000000"/>
              </a:buClr>
              <a:buFont typeface="Arial"/>
              <a:buChar char="•"/>
            </a:pPr>
            <a:r>
              <a:rPr b="0" lang="it-IT" sz="1100" spc="-1" strike="noStrike">
                <a:solidFill>
                  <a:srgbClr val="000000"/>
                </a:solidFill>
                <a:latin typeface="Graphik Light"/>
              </a:rPr>
              <a:t>Utilizzo di </a:t>
            </a:r>
            <a:r>
              <a:rPr b="1" lang="it-IT" sz="1100" spc="-1" strike="noStrike">
                <a:solidFill>
                  <a:srgbClr val="000000"/>
                </a:solidFill>
                <a:latin typeface="Graphik Light"/>
              </a:rPr>
              <a:t>librerie</a:t>
            </a:r>
            <a:endParaRPr b="0" lang="it-IT" sz="1100" spc="-1" strike="noStrike">
              <a:latin typeface="Arial"/>
            </a:endParaRPr>
          </a:p>
        </p:txBody>
      </p:sp>
      <p:sp>
        <p:nvSpPr>
          <p:cNvPr id="145" name="CustomShape 14"/>
          <p:cNvSpPr/>
          <p:nvPr/>
        </p:nvSpPr>
        <p:spPr>
          <a:xfrm flipH="1" flipV="1">
            <a:off x="8336880" y="5186520"/>
            <a:ext cx="297360" cy="256320"/>
          </a:xfrm>
          <a:prstGeom prst="triangle">
            <a:avLst>
              <a:gd name="adj" fmla="val 100000"/>
            </a:avLst>
          </a:prstGeom>
          <a:solidFill>
            <a:schemeClr val="accent5"/>
          </a:solidFill>
          <a:ln>
            <a:noFill/>
          </a:ln>
        </p:spPr>
        <p:style>
          <a:lnRef idx="2">
            <a:schemeClr val="accent1">
              <a:shade val="50000"/>
            </a:schemeClr>
          </a:lnRef>
          <a:fillRef idx="1">
            <a:schemeClr val="accent1"/>
          </a:fillRef>
          <a:effectRef idx="0">
            <a:schemeClr val="accent1"/>
          </a:effectRef>
          <a:fontRef idx="minor"/>
        </p:style>
      </p:sp>
      <p:sp>
        <p:nvSpPr>
          <p:cNvPr id="146" name="CustomShape 15"/>
          <p:cNvSpPr/>
          <p:nvPr/>
        </p:nvSpPr>
        <p:spPr>
          <a:xfrm>
            <a:off x="8457120" y="5195880"/>
            <a:ext cx="1173240" cy="227880"/>
          </a:xfrm>
          <a:prstGeom prst="rect">
            <a:avLst/>
          </a:prstGeom>
          <a:noFill/>
          <a:ln w="0">
            <a:noFill/>
          </a:ln>
        </p:spPr>
        <p:style>
          <a:lnRef idx="0"/>
          <a:fillRef idx="0"/>
          <a:effectRef idx="0"/>
          <a:fontRef idx="minor"/>
        </p:style>
        <p:txBody>
          <a:bodyPr lIns="0" rIns="0" tIns="0">
            <a:spAutoFit/>
          </a:bodyPr>
          <a:p>
            <a:pPr algn="ctr">
              <a:lnSpc>
                <a:spcPct val="100000"/>
              </a:lnSpc>
            </a:pPr>
            <a:r>
              <a:rPr b="1" lang="it-IT" sz="1200" spc="-1" strike="noStrike" u="sng">
                <a:solidFill>
                  <a:srgbClr val="000000"/>
                </a:solidFill>
                <a:uFillTx/>
                <a:latin typeface="Graphik Semibold"/>
              </a:rPr>
              <a:t>Prerequisiti:</a:t>
            </a:r>
            <a:endParaRPr b="0" lang="it-IT" sz="1200" spc="-1" strike="noStrike">
              <a:latin typeface="Arial"/>
            </a:endParaRPr>
          </a:p>
        </p:txBody>
      </p:sp>
      <p:pic>
        <p:nvPicPr>
          <p:cNvPr id="147" name="Graphic 3" descr="Books outline"/>
          <p:cNvPicPr/>
          <p:nvPr/>
        </p:nvPicPr>
        <p:blipFill>
          <a:blip r:embed="rId1"/>
          <a:stretch/>
        </p:blipFill>
        <p:spPr>
          <a:xfrm>
            <a:off x="739800" y="1747080"/>
            <a:ext cx="676080" cy="676080"/>
          </a:xfrm>
          <a:prstGeom prst="rect">
            <a:avLst/>
          </a:prstGeom>
          <a:ln w="0">
            <a:noFill/>
          </a:ln>
        </p:spPr>
      </p:pic>
      <p:pic>
        <p:nvPicPr>
          <p:cNvPr id="148" name="Graphic 89" descr="Scribble outline"/>
          <p:cNvPicPr/>
          <p:nvPr/>
        </p:nvPicPr>
        <p:blipFill>
          <a:blip r:embed="rId2"/>
          <a:stretch/>
        </p:blipFill>
        <p:spPr>
          <a:xfrm>
            <a:off x="4103280" y="1775520"/>
            <a:ext cx="614880" cy="614880"/>
          </a:xfrm>
          <a:prstGeom prst="rect">
            <a:avLst/>
          </a:prstGeom>
          <a:ln w="0">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TextShape 1"/>
          <p:cNvSpPr txBox="1"/>
          <p:nvPr/>
        </p:nvSpPr>
        <p:spPr>
          <a:xfrm>
            <a:off x="762120" y="879480"/>
            <a:ext cx="10856520" cy="442800"/>
          </a:xfrm>
          <a:prstGeom prst="rect">
            <a:avLst/>
          </a:prstGeom>
          <a:noFill/>
          <a:ln w="0">
            <a:noFill/>
          </a:ln>
        </p:spPr>
        <p:txBody>
          <a:bodyPr lIns="0" rIns="0" tIns="0" bIns="0" anchor="b">
            <a:noAutofit/>
          </a:bodyPr>
          <a:p>
            <a:pPr>
              <a:lnSpc>
                <a:spcPct val="80000"/>
              </a:lnSpc>
            </a:pPr>
            <a:r>
              <a:rPr b="0" lang="it-IT" sz="3600" spc="-1" strike="noStrike">
                <a:solidFill>
                  <a:srgbClr val="000000"/>
                </a:solidFill>
                <a:latin typeface="Graphik Semibold"/>
              </a:rPr>
              <a:t>Il Catalogo: Modulo Business</a:t>
            </a:r>
            <a:endParaRPr b="0" lang="en-US" sz="3600" spc="-1" strike="noStrike">
              <a:solidFill>
                <a:srgbClr val="000000"/>
              </a:solidFill>
              <a:latin typeface="Graphik Light"/>
            </a:endParaRPr>
          </a:p>
        </p:txBody>
      </p:sp>
      <p:sp>
        <p:nvSpPr>
          <p:cNvPr id="150" name="CustomShape 2"/>
          <p:cNvSpPr/>
          <p:nvPr/>
        </p:nvSpPr>
        <p:spPr>
          <a:xfrm>
            <a:off x="1485000" y="1855080"/>
            <a:ext cx="1693800" cy="307080"/>
          </a:xfrm>
          <a:prstGeom prst="rect">
            <a:avLst/>
          </a:prstGeom>
          <a:noFill/>
          <a:ln w="0">
            <a:noFill/>
          </a:ln>
        </p:spPr>
        <p:style>
          <a:lnRef idx="0"/>
          <a:fillRef idx="0"/>
          <a:effectRef idx="0"/>
          <a:fontRef idx="minor"/>
        </p:style>
        <p:txBody>
          <a:bodyPr lIns="0" rIns="0" tIns="0" bIns="0">
            <a:noAutofit/>
          </a:bodyPr>
          <a:p>
            <a:pPr>
              <a:lnSpc>
                <a:spcPct val="100000"/>
              </a:lnSpc>
              <a:tabLst>
                <a:tab algn="l" pos="0"/>
              </a:tabLst>
            </a:pPr>
            <a:r>
              <a:rPr b="0" lang="en-IE" sz="1600" spc="-1" strike="noStrike">
                <a:solidFill>
                  <a:srgbClr val="a100ff"/>
                </a:solidFill>
                <a:latin typeface="Graphik Semibold"/>
              </a:rPr>
              <a:t>Parte teorica </a:t>
            </a:r>
            <a:endParaRPr b="0" lang="it-IT" sz="1600" spc="-1" strike="noStrike">
              <a:latin typeface="Arial"/>
            </a:endParaRPr>
          </a:p>
          <a:p>
            <a:pPr>
              <a:lnSpc>
                <a:spcPct val="100000"/>
              </a:lnSpc>
              <a:tabLst>
                <a:tab algn="l" pos="0"/>
              </a:tabLst>
            </a:pPr>
            <a:r>
              <a:rPr b="0" lang="en-IE" sz="1200" spc="-1" strike="noStrike">
                <a:solidFill>
                  <a:srgbClr val="a100ff"/>
                </a:solidFill>
                <a:latin typeface="Graphik Semibold"/>
              </a:rPr>
              <a:t>(4 ore)</a:t>
            </a:r>
            <a:endParaRPr b="0" lang="it-IT" sz="1200" spc="-1" strike="noStrike">
              <a:latin typeface="Arial"/>
            </a:endParaRPr>
          </a:p>
        </p:txBody>
      </p:sp>
      <p:sp>
        <p:nvSpPr>
          <p:cNvPr id="151" name="CustomShape 3"/>
          <p:cNvSpPr/>
          <p:nvPr/>
        </p:nvSpPr>
        <p:spPr>
          <a:xfrm>
            <a:off x="1485000" y="2665800"/>
            <a:ext cx="2337480" cy="1825560"/>
          </a:xfrm>
          <a:prstGeom prst="rect">
            <a:avLst/>
          </a:prstGeom>
          <a:noFill/>
          <a:ln w="0">
            <a:noFill/>
          </a:ln>
        </p:spPr>
        <p:style>
          <a:lnRef idx="0"/>
          <a:fillRef idx="0"/>
          <a:effectRef idx="0"/>
          <a:fontRef idx="minor"/>
        </p:style>
        <p:txBody>
          <a:bodyPr lIns="0" rIns="0" tIns="0" bIns="0">
            <a:noAutofit/>
          </a:bodyPr>
          <a:p>
            <a:pPr>
              <a:lnSpc>
                <a:spcPct val="100000"/>
              </a:lnSpc>
            </a:pPr>
            <a:r>
              <a:rPr b="0" lang="it-IT" sz="1400" spc="-1" strike="noStrike">
                <a:solidFill>
                  <a:srgbClr val="000000"/>
                </a:solidFill>
                <a:latin typeface="Graphik Light"/>
              </a:rPr>
              <a:t>Composta dai videocorsi obbligatori:</a:t>
            </a:r>
            <a:endParaRPr b="0" lang="it-IT" sz="1400" spc="-1" strike="noStrike">
              <a:latin typeface="Arial"/>
            </a:endParaRPr>
          </a:p>
          <a:p>
            <a:pPr marL="144000" indent="-143640">
              <a:lnSpc>
                <a:spcPct val="100000"/>
              </a:lnSpc>
              <a:buClr>
                <a:srgbClr val="000000"/>
              </a:buClr>
              <a:buFont typeface="Arial"/>
              <a:buChar char="•"/>
            </a:pPr>
            <a:r>
              <a:rPr b="1" lang="it-IT" sz="1400" spc="-1" strike="noStrike">
                <a:solidFill>
                  <a:srgbClr val="000000"/>
                </a:solidFill>
                <a:latin typeface="Graphik Light"/>
              </a:rPr>
              <a:t>Strategia</a:t>
            </a:r>
            <a:endParaRPr b="0" lang="it-IT" sz="1400" spc="-1" strike="noStrike">
              <a:latin typeface="Arial"/>
            </a:endParaRPr>
          </a:p>
          <a:p>
            <a:pPr marL="144000" indent="-143640">
              <a:lnSpc>
                <a:spcPct val="100000"/>
              </a:lnSpc>
              <a:buClr>
                <a:srgbClr val="000000"/>
              </a:buClr>
              <a:buFont typeface="Arial"/>
              <a:buChar char="•"/>
            </a:pPr>
            <a:r>
              <a:rPr b="1" lang="it-IT" sz="1400" spc="-1" strike="noStrike">
                <a:solidFill>
                  <a:srgbClr val="000000"/>
                </a:solidFill>
                <a:latin typeface="Graphik Light"/>
              </a:rPr>
              <a:t>Business plan</a:t>
            </a:r>
            <a:endParaRPr b="0" lang="it-IT" sz="1400" spc="-1" strike="noStrike">
              <a:latin typeface="Arial"/>
            </a:endParaRPr>
          </a:p>
          <a:p>
            <a:pPr marL="144000" indent="-143640">
              <a:lnSpc>
                <a:spcPct val="100000"/>
              </a:lnSpc>
              <a:buClr>
                <a:srgbClr val="000000"/>
              </a:buClr>
              <a:buFont typeface="Arial"/>
              <a:buChar char="•"/>
            </a:pPr>
            <a:r>
              <a:rPr b="1" lang="it-IT" sz="1400" spc="-1" strike="noStrike">
                <a:solidFill>
                  <a:srgbClr val="000000"/>
                </a:solidFill>
                <a:latin typeface="Graphik Light"/>
              </a:rPr>
              <a:t>Marketing </a:t>
            </a:r>
            <a:endParaRPr b="0" lang="it-IT" sz="1400" spc="-1" strike="noStrike">
              <a:latin typeface="Arial"/>
            </a:endParaRPr>
          </a:p>
          <a:p>
            <a:pPr marL="144000" indent="-143640">
              <a:lnSpc>
                <a:spcPct val="100000"/>
              </a:lnSpc>
              <a:buClr>
                <a:srgbClr val="000000"/>
              </a:buClr>
              <a:buFont typeface="Arial"/>
              <a:buChar char="•"/>
            </a:pPr>
            <a:r>
              <a:rPr b="1" lang="it-IT" sz="1400" spc="-1" strike="noStrike">
                <a:solidFill>
                  <a:srgbClr val="000000"/>
                </a:solidFill>
                <a:latin typeface="Graphik Light"/>
              </a:rPr>
              <a:t>Obiettivi</a:t>
            </a:r>
            <a:endParaRPr b="0" lang="it-IT" sz="1400" spc="-1" strike="noStrike">
              <a:latin typeface="Arial"/>
            </a:endParaRPr>
          </a:p>
          <a:p>
            <a:pPr marL="144000" indent="-143640">
              <a:lnSpc>
                <a:spcPct val="100000"/>
              </a:lnSpc>
              <a:buClr>
                <a:srgbClr val="000000"/>
              </a:buClr>
              <a:buFont typeface="Arial"/>
              <a:buChar char="•"/>
            </a:pPr>
            <a:r>
              <a:rPr b="1" lang="it-IT" sz="1400" spc="-1" strike="noStrike">
                <a:solidFill>
                  <a:srgbClr val="000000"/>
                </a:solidFill>
                <a:latin typeface="Graphik Light"/>
              </a:rPr>
              <a:t>PMO </a:t>
            </a:r>
            <a:endParaRPr b="0" lang="it-IT" sz="1400" spc="-1" strike="noStrike">
              <a:latin typeface="Arial"/>
            </a:endParaRPr>
          </a:p>
          <a:p>
            <a:pPr marL="144000" indent="-143640">
              <a:lnSpc>
                <a:spcPct val="100000"/>
              </a:lnSpc>
              <a:buClr>
                <a:srgbClr val="000000"/>
              </a:buClr>
              <a:buFont typeface="Arial"/>
              <a:buChar char="•"/>
            </a:pPr>
            <a:r>
              <a:rPr b="1" lang="it-IT" sz="1400" spc="-1" strike="noStrike">
                <a:solidFill>
                  <a:srgbClr val="000000"/>
                </a:solidFill>
                <a:latin typeface="Graphik Light"/>
              </a:rPr>
              <a:t>Digital Marketing</a:t>
            </a:r>
            <a:endParaRPr b="0" lang="it-IT" sz="1400" spc="-1" strike="noStrike">
              <a:latin typeface="Arial"/>
            </a:endParaRPr>
          </a:p>
        </p:txBody>
      </p:sp>
      <p:sp>
        <p:nvSpPr>
          <p:cNvPr id="152" name="Line 4"/>
          <p:cNvSpPr/>
          <p:nvPr/>
        </p:nvSpPr>
        <p:spPr>
          <a:xfrm>
            <a:off x="1485000" y="2365920"/>
            <a:ext cx="853920" cy="0"/>
          </a:xfrm>
          <a:prstGeom prst="line">
            <a:avLst/>
          </a:prstGeom>
          <a:ln w="28575">
            <a:solidFill>
              <a:schemeClr val="accent5"/>
            </a:solidFill>
          </a:ln>
        </p:spPr>
        <p:style>
          <a:lnRef idx="1">
            <a:schemeClr val="accent1"/>
          </a:lnRef>
          <a:fillRef idx="0">
            <a:schemeClr val="accent1"/>
          </a:fillRef>
          <a:effectRef idx="0">
            <a:schemeClr val="accent1"/>
          </a:effectRef>
          <a:fontRef idx="minor"/>
        </p:style>
      </p:sp>
      <p:sp>
        <p:nvSpPr>
          <p:cNvPr id="153" name="CustomShape 5"/>
          <p:cNvSpPr/>
          <p:nvPr/>
        </p:nvSpPr>
        <p:spPr>
          <a:xfrm>
            <a:off x="4818960" y="1855080"/>
            <a:ext cx="4856400" cy="298080"/>
          </a:xfrm>
          <a:prstGeom prst="rect">
            <a:avLst/>
          </a:prstGeom>
          <a:noFill/>
          <a:ln w="0">
            <a:noFill/>
          </a:ln>
        </p:spPr>
        <p:style>
          <a:lnRef idx="0"/>
          <a:fillRef idx="0"/>
          <a:effectRef idx="0"/>
          <a:fontRef idx="minor"/>
        </p:style>
        <p:txBody>
          <a:bodyPr lIns="0" rIns="0" tIns="0" bIns="0">
            <a:noAutofit/>
          </a:bodyPr>
          <a:p>
            <a:pPr>
              <a:lnSpc>
                <a:spcPct val="100000"/>
              </a:lnSpc>
              <a:tabLst>
                <a:tab algn="l" pos="0"/>
              </a:tabLst>
            </a:pPr>
            <a:r>
              <a:rPr b="0" lang="it-IT" sz="1600" spc="-1" strike="noStrike">
                <a:solidFill>
                  <a:srgbClr val="a100ff"/>
                </a:solidFill>
                <a:latin typeface="Graphik Semibold"/>
              </a:rPr>
              <a:t>Parte pratica</a:t>
            </a:r>
            <a:endParaRPr b="0" lang="it-IT" sz="1600" spc="-1" strike="noStrike">
              <a:latin typeface="Arial"/>
            </a:endParaRPr>
          </a:p>
          <a:p>
            <a:pPr>
              <a:lnSpc>
                <a:spcPct val="100000"/>
              </a:lnSpc>
              <a:tabLst>
                <a:tab algn="l" pos="0"/>
              </a:tabLst>
            </a:pPr>
            <a:r>
              <a:rPr b="0" lang="it-IT" sz="1200" spc="-1" strike="noStrike">
                <a:solidFill>
                  <a:srgbClr val="a100ff"/>
                </a:solidFill>
                <a:latin typeface="Graphik Semibold"/>
              </a:rPr>
              <a:t>(16 ore)</a:t>
            </a:r>
            <a:endParaRPr b="0" lang="it-IT" sz="1200" spc="-1" strike="noStrike">
              <a:latin typeface="Arial"/>
            </a:endParaRPr>
          </a:p>
        </p:txBody>
      </p:sp>
      <p:sp>
        <p:nvSpPr>
          <p:cNvPr id="154" name="CustomShape 6"/>
          <p:cNvSpPr/>
          <p:nvPr/>
        </p:nvSpPr>
        <p:spPr>
          <a:xfrm>
            <a:off x="4933080" y="3015720"/>
            <a:ext cx="2795760" cy="257400"/>
          </a:xfrm>
          <a:prstGeom prst="rect">
            <a:avLst/>
          </a:prstGeom>
          <a:noFill/>
          <a:ln w="0">
            <a:noFill/>
          </a:ln>
        </p:spPr>
        <p:style>
          <a:lnRef idx="0"/>
          <a:fillRef idx="0"/>
          <a:effectRef idx="0"/>
          <a:fontRef idx="minor"/>
        </p:style>
        <p:txBody>
          <a:bodyPr lIns="0" rIns="0" tIns="0" bIns="0">
            <a:noAutofit/>
          </a:bodyPr>
          <a:p>
            <a:pPr>
              <a:lnSpc>
                <a:spcPct val="100000"/>
              </a:lnSpc>
            </a:pPr>
            <a:endParaRPr b="0" lang="it-IT" sz="1800" spc="-1" strike="noStrike">
              <a:latin typeface="Arial"/>
            </a:endParaRPr>
          </a:p>
          <a:p>
            <a:pPr>
              <a:lnSpc>
                <a:spcPct val="100000"/>
              </a:lnSpc>
            </a:pPr>
            <a:endParaRPr b="0" lang="it-IT" sz="1800" spc="-1" strike="noStrike">
              <a:latin typeface="Arial"/>
            </a:endParaRPr>
          </a:p>
          <a:p>
            <a:pPr>
              <a:lnSpc>
                <a:spcPct val="100000"/>
              </a:lnSpc>
            </a:pPr>
            <a:endParaRPr b="0" lang="it-IT" sz="1800" spc="-1" strike="noStrike">
              <a:latin typeface="Arial"/>
            </a:endParaRPr>
          </a:p>
          <a:p>
            <a:pPr>
              <a:lnSpc>
                <a:spcPct val="100000"/>
              </a:lnSpc>
            </a:pPr>
            <a:endParaRPr b="0" lang="it-IT" sz="1800" spc="-1" strike="noStrike">
              <a:latin typeface="Arial"/>
            </a:endParaRPr>
          </a:p>
          <a:p>
            <a:pPr>
              <a:lnSpc>
                <a:spcPct val="100000"/>
              </a:lnSpc>
            </a:pPr>
            <a:endParaRPr b="0" lang="it-IT" sz="1800" spc="-1" strike="noStrike">
              <a:latin typeface="Arial"/>
            </a:endParaRPr>
          </a:p>
          <a:p>
            <a:pPr>
              <a:lnSpc>
                <a:spcPct val="100000"/>
              </a:lnSpc>
            </a:pPr>
            <a:endParaRPr b="0" lang="it-IT" sz="1800" spc="-1" strike="noStrike">
              <a:latin typeface="Arial"/>
            </a:endParaRPr>
          </a:p>
        </p:txBody>
      </p:sp>
      <p:sp>
        <p:nvSpPr>
          <p:cNvPr id="155" name="CustomShape 7"/>
          <p:cNvSpPr/>
          <p:nvPr/>
        </p:nvSpPr>
        <p:spPr>
          <a:xfrm>
            <a:off x="4818960" y="2665800"/>
            <a:ext cx="4856400" cy="3723840"/>
          </a:xfrm>
          <a:prstGeom prst="rect">
            <a:avLst/>
          </a:prstGeom>
          <a:noFill/>
          <a:ln w="0">
            <a:noFill/>
          </a:ln>
        </p:spPr>
        <p:style>
          <a:lnRef idx="0"/>
          <a:fillRef idx="0"/>
          <a:effectRef idx="0"/>
          <a:fontRef idx="minor"/>
        </p:style>
        <p:txBody>
          <a:bodyPr lIns="0" rIns="0" tIns="0" bIns="0">
            <a:noAutofit/>
          </a:bodyPr>
          <a:p>
            <a:pPr marL="144000" indent="-143640">
              <a:lnSpc>
                <a:spcPct val="100000"/>
              </a:lnSpc>
              <a:buClr>
                <a:srgbClr val="000000"/>
              </a:buClr>
              <a:buFont typeface="Graphik Semibold"/>
              <a:buAutoNum type="arabicPeriod"/>
            </a:pPr>
            <a:r>
              <a:rPr b="1" lang="it-IT" sz="1400" spc="-1" strike="noStrike">
                <a:solidFill>
                  <a:srgbClr val="000000"/>
                </a:solidFill>
                <a:latin typeface="Graphik Light"/>
              </a:rPr>
              <a:t>Business Game</a:t>
            </a:r>
            <a:r>
              <a:rPr b="0" lang="it-IT" sz="1400" spc="-1" strike="noStrike">
                <a:solidFill>
                  <a:srgbClr val="000000"/>
                </a:solidFill>
                <a:latin typeface="Graphik Light"/>
              </a:rPr>
              <a:t> (12 ore) esperienza pratica fatta in gruppi di lavoro</a:t>
            </a:r>
            <a:endParaRPr b="0" lang="it-IT" sz="1400" spc="-1" strike="noStrike">
              <a:latin typeface="Arial"/>
            </a:endParaRPr>
          </a:p>
          <a:p>
            <a:pPr lvl="1" marL="345600" indent="-143640">
              <a:lnSpc>
                <a:spcPct val="100000"/>
              </a:lnSpc>
              <a:buClr>
                <a:srgbClr val="000000"/>
              </a:buClr>
              <a:buFont typeface="Arial"/>
              <a:buChar char="•"/>
            </a:pPr>
            <a:r>
              <a:rPr b="0" lang="it-IT" sz="1400" spc="-1" strike="noStrike">
                <a:solidFill>
                  <a:srgbClr val="000000"/>
                </a:solidFill>
                <a:latin typeface="Graphik Light"/>
              </a:rPr>
              <a:t>Generazione idee tramite Crazy 8 </a:t>
            </a:r>
            <a:endParaRPr b="0" lang="it-IT" sz="1400" spc="-1" strike="noStrike">
              <a:latin typeface="Arial"/>
            </a:endParaRPr>
          </a:p>
          <a:p>
            <a:pPr lvl="1" marL="345600" indent="-143640">
              <a:lnSpc>
                <a:spcPct val="100000"/>
              </a:lnSpc>
              <a:buClr>
                <a:srgbClr val="000000"/>
              </a:buClr>
              <a:buFont typeface="Arial"/>
              <a:buChar char="•"/>
            </a:pPr>
            <a:r>
              <a:rPr b="0" lang="it-IT" sz="1400" spc="-1" strike="noStrike">
                <a:solidFill>
                  <a:srgbClr val="000000"/>
                </a:solidFill>
                <a:latin typeface="Graphik Light"/>
              </a:rPr>
              <a:t>Condivisione idee e scelta delle 3 best idea </a:t>
            </a:r>
            <a:endParaRPr b="0" lang="it-IT" sz="1400" spc="-1" strike="noStrike">
              <a:latin typeface="Arial"/>
            </a:endParaRPr>
          </a:p>
          <a:p>
            <a:pPr lvl="1" marL="345600" indent="-143640">
              <a:lnSpc>
                <a:spcPct val="100000"/>
              </a:lnSpc>
              <a:buClr>
                <a:srgbClr val="000000"/>
              </a:buClr>
              <a:buFont typeface="Arial"/>
              <a:buChar char="•"/>
            </a:pPr>
            <a:r>
              <a:rPr b="0" lang="it-IT" sz="1400" spc="-1" strike="noStrike">
                <a:solidFill>
                  <a:srgbClr val="000000"/>
                </a:solidFill>
                <a:latin typeface="Graphik Light"/>
              </a:rPr>
              <a:t>Analisi SWOT e Modello delle Cinque Forze Competitive </a:t>
            </a:r>
            <a:endParaRPr b="0" lang="it-IT" sz="1400" spc="-1" strike="noStrike">
              <a:latin typeface="Arial"/>
            </a:endParaRPr>
          </a:p>
          <a:p>
            <a:pPr lvl="1" marL="345600" indent="-143640">
              <a:lnSpc>
                <a:spcPct val="100000"/>
              </a:lnSpc>
              <a:buClr>
                <a:srgbClr val="000000"/>
              </a:buClr>
              <a:buFont typeface="Arial"/>
              <a:buChar char="•"/>
            </a:pPr>
            <a:r>
              <a:rPr b="0" lang="it-IT" sz="1400" spc="-1" strike="noStrike">
                <a:solidFill>
                  <a:srgbClr val="000000"/>
                </a:solidFill>
                <a:latin typeface="Graphik Light"/>
              </a:rPr>
              <a:t>Scelta dell’idea a da sviluppare</a:t>
            </a:r>
            <a:endParaRPr b="0" lang="it-IT" sz="1400" spc="-1" strike="noStrike">
              <a:latin typeface="Arial"/>
            </a:endParaRPr>
          </a:p>
          <a:p>
            <a:pPr lvl="1" marL="345600" indent="-143640">
              <a:lnSpc>
                <a:spcPct val="100000"/>
              </a:lnSpc>
              <a:buClr>
                <a:srgbClr val="000000"/>
              </a:buClr>
              <a:buFont typeface="Arial"/>
              <a:buChar char="•"/>
            </a:pPr>
            <a:r>
              <a:rPr b="0" lang="it-IT" sz="1400" spc="-1" strike="noStrike">
                <a:solidFill>
                  <a:srgbClr val="000000"/>
                </a:solidFill>
                <a:latin typeface="Graphik Light"/>
              </a:rPr>
              <a:t>Sviluppo e descrizione dell’idea selezionata attraverso il Lean Business Model Canvas e predisposizione della presentazione </a:t>
            </a:r>
            <a:endParaRPr b="0" lang="it-IT" sz="1400" spc="-1" strike="noStrike">
              <a:latin typeface="Arial"/>
            </a:endParaRPr>
          </a:p>
          <a:p>
            <a:pPr lvl="1" marL="345600" indent="-143640">
              <a:lnSpc>
                <a:spcPct val="100000"/>
              </a:lnSpc>
              <a:buClr>
                <a:srgbClr val="000000"/>
              </a:buClr>
              <a:buFont typeface="Arial"/>
              <a:buChar char="•"/>
            </a:pPr>
            <a:r>
              <a:rPr b="0" lang="it-IT" sz="1400" spc="-1" strike="noStrike">
                <a:solidFill>
                  <a:srgbClr val="000000"/>
                </a:solidFill>
                <a:latin typeface="Graphik Light"/>
              </a:rPr>
              <a:t>Fine tuning del progetto e preparazione speech </a:t>
            </a:r>
            <a:endParaRPr b="0" lang="it-IT" sz="1400" spc="-1" strike="noStrike">
              <a:latin typeface="Arial"/>
            </a:endParaRPr>
          </a:p>
          <a:p>
            <a:pPr lvl="1" marL="345600" indent="-143640">
              <a:lnSpc>
                <a:spcPct val="100000"/>
              </a:lnSpc>
              <a:buClr>
                <a:srgbClr val="000000"/>
              </a:buClr>
              <a:buFont typeface="Arial"/>
              <a:buChar char="•"/>
            </a:pPr>
            <a:r>
              <a:rPr b="0" lang="it-IT" sz="1400" spc="-1" strike="noStrike">
                <a:solidFill>
                  <a:srgbClr val="000000"/>
                </a:solidFill>
                <a:latin typeface="Graphik Light"/>
              </a:rPr>
              <a:t>Esposizione finale alla classe </a:t>
            </a:r>
            <a:endParaRPr b="0" lang="it-IT" sz="1400" spc="-1" strike="noStrike">
              <a:latin typeface="Arial"/>
            </a:endParaRPr>
          </a:p>
          <a:p>
            <a:pPr lvl="1" marL="345600" indent="-143640">
              <a:lnSpc>
                <a:spcPct val="100000"/>
              </a:lnSpc>
              <a:buClr>
                <a:srgbClr val="000000"/>
              </a:buClr>
              <a:buFont typeface="Arial"/>
              <a:buChar char="•"/>
            </a:pPr>
            <a:r>
              <a:rPr b="0" lang="it-IT" sz="1400" spc="-1" strike="noStrike">
                <a:solidFill>
                  <a:srgbClr val="000000"/>
                </a:solidFill>
                <a:latin typeface="Graphik Light"/>
              </a:rPr>
              <a:t>Commenti finali e saluti</a:t>
            </a:r>
            <a:endParaRPr b="0" lang="it-IT" sz="1400" spc="-1" strike="noStrike">
              <a:latin typeface="Arial"/>
            </a:endParaRPr>
          </a:p>
          <a:p>
            <a:pPr marL="144000" indent="-143640">
              <a:lnSpc>
                <a:spcPct val="100000"/>
              </a:lnSpc>
              <a:buClr>
                <a:srgbClr val="000000"/>
              </a:buClr>
              <a:buFont typeface="Graphik Semibold"/>
              <a:buAutoNum type="arabicPeriod"/>
            </a:pPr>
            <a:r>
              <a:rPr b="1" lang="it-IT" sz="1400" spc="-1" strike="noStrike">
                <a:solidFill>
                  <a:srgbClr val="000000"/>
                </a:solidFill>
                <a:latin typeface="Graphik Light"/>
              </a:rPr>
              <a:t>Project Management </a:t>
            </a:r>
            <a:r>
              <a:rPr b="0" lang="it-IT" sz="1400" spc="-1" strike="noStrike">
                <a:solidFill>
                  <a:srgbClr val="000000"/>
                </a:solidFill>
                <a:latin typeface="Graphik Light"/>
              </a:rPr>
              <a:t>(4 ore) esperienza pratica fatta in gruppi di lavoro. Verrà chiesto agli studenti di creare un piano di lavoro con le attività necessarie alla realizzazione dell’idea di business sviluppata durante il Business Game.</a:t>
            </a:r>
            <a:endParaRPr b="0" lang="it-IT" sz="1400" spc="-1" strike="noStrike">
              <a:latin typeface="Arial"/>
            </a:endParaRPr>
          </a:p>
          <a:p>
            <a:pPr>
              <a:lnSpc>
                <a:spcPct val="100000"/>
              </a:lnSpc>
            </a:pPr>
            <a:endParaRPr b="0" lang="it-IT" sz="1400" spc="-1" strike="noStrike">
              <a:latin typeface="Arial"/>
            </a:endParaRPr>
          </a:p>
        </p:txBody>
      </p:sp>
      <p:sp>
        <p:nvSpPr>
          <p:cNvPr id="156" name="Line 8"/>
          <p:cNvSpPr/>
          <p:nvPr/>
        </p:nvSpPr>
        <p:spPr>
          <a:xfrm>
            <a:off x="4818960" y="2365920"/>
            <a:ext cx="853920" cy="0"/>
          </a:xfrm>
          <a:prstGeom prst="line">
            <a:avLst/>
          </a:prstGeom>
          <a:ln w="28575">
            <a:solidFill>
              <a:schemeClr val="accent5"/>
            </a:solidFill>
          </a:ln>
        </p:spPr>
        <p:style>
          <a:lnRef idx="1">
            <a:schemeClr val="accent1"/>
          </a:lnRef>
          <a:fillRef idx="0">
            <a:schemeClr val="accent1"/>
          </a:fillRef>
          <a:effectRef idx="0">
            <a:schemeClr val="accent1"/>
          </a:effectRef>
          <a:fontRef idx="minor"/>
        </p:style>
      </p:sp>
      <p:pic>
        <p:nvPicPr>
          <p:cNvPr id="157" name="Graphic 28" descr="Books outline"/>
          <p:cNvPicPr/>
          <p:nvPr/>
        </p:nvPicPr>
        <p:blipFill>
          <a:blip r:embed="rId1"/>
          <a:stretch/>
        </p:blipFill>
        <p:spPr>
          <a:xfrm>
            <a:off x="739800" y="1747080"/>
            <a:ext cx="676080" cy="676080"/>
          </a:xfrm>
          <a:prstGeom prst="rect">
            <a:avLst/>
          </a:prstGeom>
          <a:ln w="0">
            <a:noFill/>
          </a:ln>
        </p:spPr>
      </p:pic>
      <p:pic>
        <p:nvPicPr>
          <p:cNvPr id="158" name="Graphic 40" descr="Scribble outline"/>
          <p:cNvPicPr/>
          <p:nvPr/>
        </p:nvPicPr>
        <p:blipFill>
          <a:blip r:embed="rId2"/>
          <a:stretch/>
        </p:blipFill>
        <p:spPr>
          <a:xfrm>
            <a:off x="4103280" y="1775520"/>
            <a:ext cx="614880" cy="614880"/>
          </a:xfrm>
          <a:prstGeom prst="rect">
            <a:avLst/>
          </a:prstGeom>
          <a:ln w="0">
            <a:noFill/>
          </a:ln>
        </p:spPr>
      </p:pic>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TextShape 1"/>
          <p:cNvSpPr txBox="1"/>
          <p:nvPr/>
        </p:nvSpPr>
        <p:spPr>
          <a:xfrm>
            <a:off x="762120" y="879480"/>
            <a:ext cx="10856520" cy="442800"/>
          </a:xfrm>
          <a:prstGeom prst="rect">
            <a:avLst/>
          </a:prstGeom>
          <a:noFill/>
          <a:ln w="0">
            <a:noFill/>
          </a:ln>
        </p:spPr>
        <p:txBody>
          <a:bodyPr lIns="0" rIns="0" tIns="0" bIns="0" anchor="b">
            <a:noAutofit/>
          </a:bodyPr>
          <a:p>
            <a:pPr>
              <a:lnSpc>
                <a:spcPct val="80000"/>
              </a:lnSpc>
            </a:pPr>
            <a:r>
              <a:rPr b="0" lang="it-IT" sz="3600" spc="-1" strike="noStrike">
                <a:solidFill>
                  <a:srgbClr val="000000"/>
                </a:solidFill>
                <a:latin typeface="Graphik Semibold"/>
              </a:rPr>
              <a:t>Il Catalogo: Pillole</a:t>
            </a:r>
            <a:endParaRPr b="0" lang="en-US" sz="3600" spc="-1" strike="noStrike">
              <a:solidFill>
                <a:srgbClr val="000000"/>
              </a:solidFill>
              <a:latin typeface="Graphik Light"/>
            </a:endParaRPr>
          </a:p>
        </p:txBody>
      </p:sp>
      <p:sp>
        <p:nvSpPr>
          <p:cNvPr id="160" name="CustomShape 2"/>
          <p:cNvSpPr/>
          <p:nvPr/>
        </p:nvSpPr>
        <p:spPr>
          <a:xfrm>
            <a:off x="762120" y="1827000"/>
            <a:ext cx="7063200" cy="1880280"/>
          </a:xfrm>
          <a:prstGeom prst="rect">
            <a:avLst/>
          </a:prstGeom>
          <a:noFill/>
          <a:ln w="0">
            <a:noFill/>
          </a:ln>
        </p:spPr>
        <p:style>
          <a:lnRef idx="0"/>
          <a:fillRef idx="0"/>
          <a:effectRef idx="0"/>
          <a:fontRef idx="minor"/>
        </p:style>
        <p:txBody>
          <a:bodyPr lIns="0" rIns="0" tIns="0">
            <a:spAutoFit/>
          </a:bodyPr>
          <a:p>
            <a:pPr>
              <a:lnSpc>
                <a:spcPct val="100000"/>
              </a:lnSpc>
            </a:pPr>
            <a:r>
              <a:rPr b="0" lang="it-IT" sz="1600" spc="-1" strike="noStrike">
                <a:solidFill>
                  <a:srgbClr val="000000"/>
                </a:solidFill>
                <a:latin typeface="Graphik Light"/>
              </a:rPr>
              <a:t>Tutti i contenuti sono stati progettati per essere usufruiti in </a:t>
            </a:r>
            <a:r>
              <a:rPr b="0" lang="it-IT" sz="1600" spc="-1" strike="noStrike">
                <a:solidFill>
                  <a:srgbClr val="a100ff"/>
                </a:solidFill>
                <a:latin typeface="Graphik Semibold"/>
              </a:rPr>
              <a:t>maniera autonoma</a:t>
            </a:r>
            <a:r>
              <a:rPr b="0" lang="it-IT" sz="1600" spc="-1" strike="noStrike">
                <a:solidFill>
                  <a:srgbClr val="000000"/>
                </a:solidFill>
                <a:latin typeface="Graphik Light"/>
              </a:rPr>
              <a:t>, </a:t>
            </a:r>
            <a:r>
              <a:rPr b="0" lang="it-IT" sz="1600" spc="-1" strike="noStrike">
                <a:solidFill>
                  <a:srgbClr val="a100ff"/>
                </a:solidFill>
                <a:latin typeface="Graphik Semibold"/>
              </a:rPr>
              <a:t>libera</a:t>
            </a:r>
            <a:r>
              <a:rPr b="0" lang="it-IT" sz="1600" spc="-1" strike="noStrike">
                <a:solidFill>
                  <a:srgbClr val="000000"/>
                </a:solidFill>
                <a:latin typeface="Graphik Light"/>
              </a:rPr>
              <a:t> e </a:t>
            </a:r>
            <a:r>
              <a:rPr b="0" lang="it-IT" sz="1600" spc="-1" strike="noStrike">
                <a:solidFill>
                  <a:srgbClr val="a100ff"/>
                </a:solidFill>
                <a:latin typeface="Graphik Semibold"/>
              </a:rPr>
              <a:t>adattabile</a:t>
            </a:r>
            <a:r>
              <a:rPr b="0" lang="it-IT" sz="1600" spc="-1" strike="noStrike">
                <a:solidFill>
                  <a:srgbClr val="000000"/>
                </a:solidFill>
                <a:latin typeface="Graphik Light"/>
              </a:rPr>
              <a:t> a diverse </a:t>
            </a:r>
            <a:r>
              <a:rPr b="0" lang="it-IT" sz="1600" spc="-1" strike="noStrike">
                <a:solidFill>
                  <a:srgbClr val="a100ff"/>
                </a:solidFill>
                <a:latin typeface="Graphik Semibold"/>
              </a:rPr>
              <a:t>esigenze</a:t>
            </a:r>
            <a:r>
              <a:rPr b="0" lang="it-IT" sz="1600" spc="-1" strike="noStrike">
                <a:solidFill>
                  <a:srgbClr val="000000"/>
                </a:solidFill>
                <a:latin typeface="Graphik Light"/>
              </a:rPr>
              <a:t> </a:t>
            </a:r>
            <a:r>
              <a:rPr b="0" lang="it-IT" sz="1600" spc="-1" strike="noStrike">
                <a:solidFill>
                  <a:srgbClr val="a100ff"/>
                </a:solidFill>
                <a:latin typeface="Graphik Semibold"/>
              </a:rPr>
              <a:t>specifiche</a:t>
            </a:r>
            <a:r>
              <a:rPr b="0" lang="it-IT" sz="1600" spc="-1" strike="noStrike">
                <a:solidFill>
                  <a:srgbClr val="000000"/>
                </a:solidFill>
                <a:latin typeface="Graphik Light"/>
              </a:rPr>
              <a:t>.</a:t>
            </a:r>
            <a:endParaRPr b="0" lang="it-IT" sz="1600" spc="-1" strike="noStrike">
              <a:latin typeface="Arial"/>
            </a:endParaRPr>
          </a:p>
          <a:p>
            <a:pPr>
              <a:lnSpc>
                <a:spcPct val="100000"/>
              </a:lnSpc>
            </a:pPr>
            <a:r>
              <a:rPr b="0" lang="it-IT" sz="1600" spc="-1" strike="noStrike">
                <a:solidFill>
                  <a:srgbClr val="000000"/>
                </a:solidFill>
                <a:latin typeface="Graphik Light"/>
              </a:rPr>
              <a:t>Di seguito l’elenco delle «Pillole» a catalogo:</a:t>
            </a:r>
            <a:endParaRPr b="0" lang="it-IT" sz="1600" spc="-1" strike="noStrike">
              <a:latin typeface="Arial"/>
            </a:endParaRPr>
          </a:p>
          <a:p>
            <a:pPr>
              <a:lnSpc>
                <a:spcPct val="100000"/>
              </a:lnSpc>
            </a:pPr>
            <a:endParaRPr b="0" lang="it-IT" sz="1600" spc="-1" strike="noStrike">
              <a:latin typeface="Arial"/>
            </a:endParaRPr>
          </a:p>
          <a:p>
            <a:pPr lvl="1" marL="144000" indent="-143640">
              <a:lnSpc>
                <a:spcPct val="110000"/>
              </a:lnSpc>
              <a:buClr>
                <a:srgbClr val="000000"/>
              </a:buClr>
              <a:buFont typeface="Arial"/>
              <a:buChar char="•"/>
            </a:pPr>
            <a:r>
              <a:rPr b="0" lang="it-IT" sz="1400" spc="-1" strike="noStrike">
                <a:solidFill>
                  <a:srgbClr val="a100ff"/>
                </a:solidFill>
                <a:latin typeface="Graphik Semibold"/>
              </a:rPr>
              <a:t>CV</a:t>
            </a:r>
            <a:r>
              <a:rPr b="1" lang="it-IT" sz="1400" spc="-1" strike="noStrike">
                <a:solidFill>
                  <a:srgbClr val="000000"/>
                </a:solidFill>
                <a:latin typeface="Graphik Light"/>
              </a:rPr>
              <a:t> </a:t>
            </a:r>
            <a:r>
              <a:rPr b="0" lang="it-IT" sz="1400" spc="-1" strike="noStrike">
                <a:solidFill>
                  <a:srgbClr val="a100ff"/>
                </a:solidFill>
                <a:latin typeface="Graphik Semibold"/>
              </a:rPr>
              <a:t>e simulazione colloquio </a:t>
            </a:r>
            <a:r>
              <a:rPr b="0" lang="it-IT" sz="1400" spc="-1" strike="noStrike">
                <a:solidFill>
                  <a:srgbClr val="000000"/>
                </a:solidFill>
                <a:latin typeface="Graphik Light"/>
              </a:rPr>
              <a:t>(2 ore esperienza interattiva in classroom)</a:t>
            </a:r>
            <a:endParaRPr b="0" lang="it-IT" sz="1400" spc="-1" strike="noStrike">
              <a:latin typeface="Arial"/>
            </a:endParaRPr>
          </a:p>
          <a:p>
            <a:pPr lvl="1" marL="144000" indent="-143640">
              <a:lnSpc>
                <a:spcPct val="110000"/>
              </a:lnSpc>
              <a:buClr>
                <a:srgbClr val="000000"/>
              </a:buClr>
              <a:buFont typeface="Arial"/>
              <a:buChar char="•"/>
            </a:pPr>
            <a:r>
              <a:rPr b="0" lang="it-IT" sz="1400" spc="-1" strike="noStrike">
                <a:solidFill>
                  <a:srgbClr val="a100ff"/>
                </a:solidFill>
                <a:latin typeface="Graphik Semibold"/>
              </a:rPr>
              <a:t>Design</a:t>
            </a:r>
            <a:r>
              <a:rPr b="1" lang="it-IT" sz="1400" spc="-1" strike="noStrike">
                <a:solidFill>
                  <a:srgbClr val="000000"/>
                </a:solidFill>
                <a:latin typeface="Graphik Light"/>
              </a:rPr>
              <a:t> </a:t>
            </a:r>
            <a:r>
              <a:rPr b="0" lang="it-IT" sz="1400" spc="-1" strike="noStrike">
                <a:solidFill>
                  <a:srgbClr val="a100ff"/>
                </a:solidFill>
                <a:latin typeface="Graphik Semibold"/>
              </a:rPr>
              <a:t>Thinking</a:t>
            </a:r>
            <a:r>
              <a:rPr b="1" lang="it-IT" sz="1400" spc="-1" strike="noStrike">
                <a:solidFill>
                  <a:srgbClr val="000000"/>
                </a:solidFill>
                <a:latin typeface="Graphik Light"/>
              </a:rPr>
              <a:t> </a:t>
            </a:r>
            <a:r>
              <a:rPr b="0" lang="it-IT" sz="1400" spc="-1" strike="noStrike">
                <a:solidFill>
                  <a:srgbClr val="000000"/>
                </a:solidFill>
                <a:latin typeface="Graphik Light"/>
              </a:rPr>
              <a:t>(2 ore esperienza interattiva in classroom)</a:t>
            </a:r>
            <a:endParaRPr b="0" lang="it-IT" sz="1400" spc="-1" strike="noStrike">
              <a:latin typeface="Arial"/>
            </a:endParaRPr>
          </a:p>
          <a:p>
            <a:pPr lvl="1" marL="144000" indent="-143640">
              <a:lnSpc>
                <a:spcPct val="110000"/>
              </a:lnSpc>
              <a:buClr>
                <a:srgbClr val="000000"/>
              </a:buClr>
              <a:buFont typeface="Arial"/>
              <a:buChar char="•"/>
            </a:pPr>
            <a:r>
              <a:rPr b="0" lang="it-IT" sz="1400" spc="-1" strike="noStrike">
                <a:solidFill>
                  <a:srgbClr val="a100ff"/>
                </a:solidFill>
                <a:latin typeface="Graphik Semibold"/>
              </a:rPr>
              <a:t>Problem</a:t>
            </a:r>
            <a:r>
              <a:rPr b="1" lang="it-IT" sz="1400" spc="-1" strike="noStrike">
                <a:solidFill>
                  <a:srgbClr val="000000"/>
                </a:solidFill>
                <a:latin typeface="Graphik Light"/>
              </a:rPr>
              <a:t> </a:t>
            </a:r>
            <a:r>
              <a:rPr b="0" lang="it-IT" sz="1400" spc="-1" strike="noStrike">
                <a:solidFill>
                  <a:srgbClr val="a100ff"/>
                </a:solidFill>
                <a:latin typeface="Graphik Semibold"/>
              </a:rPr>
              <a:t>Solving</a:t>
            </a:r>
            <a:r>
              <a:rPr b="1" lang="it-IT" sz="1400" spc="-1" strike="noStrike">
                <a:solidFill>
                  <a:srgbClr val="000000"/>
                </a:solidFill>
                <a:latin typeface="Graphik Light"/>
              </a:rPr>
              <a:t> </a:t>
            </a:r>
            <a:r>
              <a:rPr b="0" lang="it-IT" sz="1400" spc="-1" strike="noStrike">
                <a:solidFill>
                  <a:srgbClr val="000000"/>
                </a:solidFill>
                <a:latin typeface="Graphik Light"/>
              </a:rPr>
              <a:t>(4 ore esperienza interattiva in classroom sulle tecniche per identificare problemi, scomporli e generare soluzioni alternative)</a:t>
            </a:r>
            <a:endParaRPr b="0" lang="it-IT" sz="1400" spc="-1" strike="noStrike">
              <a:latin typeface="Arial"/>
            </a:endParaRPr>
          </a:p>
        </p:txBody>
      </p:sp>
      <p:pic>
        <p:nvPicPr>
          <p:cNvPr id="161" name="Picture 11" descr=""/>
          <p:cNvPicPr/>
          <p:nvPr/>
        </p:nvPicPr>
        <p:blipFill>
          <a:blip r:embed="rId1"/>
          <a:srcRect l="0" t="9638" r="67381" b="0"/>
          <a:stretch/>
        </p:blipFill>
        <p:spPr>
          <a:xfrm flipH="1">
            <a:off x="9839880" y="524520"/>
            <a:ext cx="3546720" cy="552672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96968c"/>
      </a:dk2>
      <a:lt2>
        <a:srgbClr val="e6e6dc"/>
      </a:lt2>
      <a:accent1>
        <a:srgbClr val="a100ff"/>
      </a:accent1>
      <a:accent2>
        <a:srgbClr val="7500c0"/>
      </a:accent2>
      <a:accent3>
        <a:srgbClr val="460073"/>
      </a:accent3>
      <a:accent4>
        <a:srgbClr val="b455aa"/>
      </a:accent4>
      <a:accent5>
        <a:srgbClr val="be82ff"/>
      </a:accent5>
      <a:accent6>
        <a:srgbClr val="dcafff"/>
      </a:accent6>
      <a:hlink>
        <a:srgbClr val="a100ff"/>
      </a:hlink>
      <a:folHlink>
        <a:srgbClr val="7500c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96968c"/>
      </a:dk2>
      <a:lt2>
        <a:srgbClr val="e6e6dc"/>
      </a:lt2>
      <a:accent1>
        <a:srgbClr val="a100ff"/>
      </a:accent1>
      <a:accent2>
        <a:srgbClr val="7500c0"/>
      </a:accent2>
      <a:accent3>
        <a:srgbClr val="460073"/>
      </a:accent3>
      <a:accent4>
        <a:srgbClr val="b455aa"/>
      </a:accent4>
      <a:accent5>
        <a:srgbClr val="be82ff"/>
      </a:accent5>
      <a:accent6>
        <a:srgbClr val="dcafff"/>
      </a:accent6>
      <a:hlink>
        <a:srgbClr val="a100ff"/>
      </a:hlink>
      <a:folHlink>
        <a:srgbClr val="7500c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96968c"/>
      </a:dk2>
      <a:lt2>
        <a:srgbClr val="e6e6dc"/>
      </a:lt2>
      <a:accent1>
        <a:srgbClr val="a100ff"/>
      </a:accent1>
      <a:accent2>
        <a:srgbClr val="7500c0"/>
      </a:accent2>
      <a:accent3>
        <a:srgbClr val="460073"/>
      </a:accent3>
      <a:accent4>
        <a:srgbClr val="b455aa"/>
      </a:accent4>
      <a:accent5>
        <a:srgbClr val="be82ff"/>
      </a:accent5>
      <a:accent6>
        <a:srgbClr val="dcafff"/>
      </a:accent6>
      <a:hlink>
        <a:srgbClr val="a100ff"/>
      </a:hlink>
      <a:folHlink>
        <a:srgbClr val="7500c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Relationships xmlns="http://schemas.openxmlformats.org/package/2006/relationships"><Relationship Id="rId1" Type="http://schemas.openxmlformats.org/officeDocument/2006/relationships/customXmlProps" Target="itemProps1.xml"/>
</Relationships>
</file>

<file path=customXml/_rels/item2.xml.rels><?xml version="1.0" encoding="UTF-8"?>
<Relationships xmlns="http://schemas.openxmlformats.org/package/2006/relationships"><Relationship Id="rId1" Type="http://schemas.openxmlformats.org/officeDocument/2006/relationships/customXmlProps" Target="itemProps2.xml"/>
</Relationships>
</file>

<file path=customXml/_rels/item3.xml.rels><?xml version="1.0" encoding="UTF-8"?>
<Relationships xmlns="http://schemas.openxmlformats.org/package/2006/relationships"><Relationship Id="rId1" Type="http://schemas.openxmlformats.org/officeDocument/2006/relationships/customXmlProps" Target="itemProps3.xml"/>
</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D9C885721592749BEBFA1B071E9EF6D" ma:contentTypeVersion="13" ma:contentTypeDescription="Create a new document." ma:contentTypeScope="" ma:versionID="be7c8cd7e63cbd81cb9af87a21751e54">
  <xsd:schema xmlns:xsd="http://www.w3.org/2001/XMLSchema" xmlns:xs="http://www.w3.org/2001/XMLSchema" xmlns:p="http://schemas.microsoft.com/office/2006/metadata/properties" xmlns:ns2="cae524dc-36fb-44a8-a8ea-1648dd569bfb" xmlns:ns3="48ad6cbb-47a7-4da5-86b4-f57e49e3eea9" targetNamespace="http://schemas.microsoft.com/office/2006/metadata/properties" ma:root="true" ma:fieldsID="814006b579a01dfcf12ed1426af6b671" ns2:_="" ns3:_="">
    <xsd:import namespace="cae524dc-36fb-44a8-a8ea-1648dd569bfb"/>
    <xsd:import namespace="48ad6cbb-47a7-4da5-86b4-f57e49e3eea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e524dc-36fb-44a8-a8ea-1648dd569bf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8ad6cbb-47a7-4da5-86b4-f57e49e3eea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D236E6-03CF-4654-A231-EA178FAFFDE0}">
  <ds:schemaRefs>
    <ds:schemaRef ds:uri="http://purl.org/dc/terms/"/>
    <ds:schemaRef ds:uri="http://purl.org/dc/dcmitype/"/>
    <ds:schemaRef ds:uri="http://schemas.microsoft.com/office/2006/metadata/properties"/>
    <ds:schemaRef ds:uri="http://schemas.microsoft.com/office/2006/documentManagement/types"/>
    <ds:schemaRef ds:uri="http://www.w3.org/XML/1998/namespace"/>
    <ds:schemaRef ds:uri="http://purl.org/dc/elements/1.1/"/>
    <ds:schemaRef ds:uri="http://schemas.openxmlformats.org/package/2006/metadata/core-properties"/>
    <ds:schemaRef ds:uri="cc439ad1-f670-426e-901f-51ccf7954e99"/>
    <ds:schemaRef ds:uri="http://schemas.microsoft.com/office/infopath/2007/PartnerControls"/>
    <ds:schemaRef ds:uri="0a904f22-40c1-4ada-bb0c-1bcf629a1b17"/>
  </ds:schemaRefs>
</ds:datastoreItem>
</file>

<file path=customXml/itemProps2.xml><?xml version="1.0" encoding="utf-8"?>
<ds:datastoreItem xmlns:ds="http://schemas.openxmlformats.org/officeDocument/2006/customXml" ds:itemID="{F7B98A9D-48E0-48BA-9732-B81BE6EE9E19}">
  <ds:schemaRefs>
    <ds:schemaRef ds:uri="http://schemas.microsoft.com/sharepoint/v3/contenttype/forms"/>
  </ds:schemaRefs>
</ds:datastoreItem>
</file>

<file path=customXml/itemProps3.xml><?xml version="1.0" encoding="utf-8"?>
<ds:datastoreItem xmlns:ds="http://schemas.openxmlformats.org/officeDocument/2006/customXml" ds:itemID="{EF973BE0-5043-4069-8DA2-82C25E45C7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e524dc-36fb-44a8-a8ea-1648dd569bfb"/>
    <ds:schemaRef ds:uri="48ad6cbb-47a7-4da5-86b4-f57e49e3ee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1_Office Theme</Template>
  <TotalTime>19267</TotalTime>
  <Application>LibreOffice/7.0.1.2$Windows_X86_64 LibreOffice_project/7cbcfc562f6eb6708b5ff7d7397325de9e764452</Application>
  <Words>1009</Words>
  <Paragraphs>135</Paragraphs>
  <Company>Accenture</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2019-01-17T01:22:28Z</dcterms:created>
  <dc:creator>Toro Salas, Carlos F.</dc:creator>
  <dc:description/>
  <dc:language>it-IT</dc:language>
  <cp:lastModifiedBy>Alessandro Testa</cp:lastModifiedBy>
  <dcterms:modified xsi:type="dcterms:W3CDTF">2022-01-24T13:43:16Z</dcterms:modified>
  <cp:revision>553</cp:revision>
  <dc:subject/>
  <dc:title>Bringing our sustainability value promise to life</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Accenture</vt:lpwstr>
  </property>
  <property fmtid="{D5CDD505-2E9C-101B-9397-08002B2CF9AE}" pid="4" name="ComputerName">
    <vt:lpwstr>DLO0878</vt:lpwstr>
  </property>
  <property fmtid="{D5CDD505-2E9C-101B-9397-08002B2CF9AE}" pid="5" name="ContentTypeId">
    <vt:lpwstr>0x0101004D9C885721592749BEBFA1B071E9EF6D</vt:lpwstr>
  </property>
  <property fmtid="{D5CDD505-2E9C-101B-9397-08002B2CF9AE}" pid="6" name="HiddenSlides">
    <vt:i4>0</vt:i4>
  </property>
  <property fmtid="{D5CDD505-2E9C-101B-9397-08002B2CF9AE}" pid="7" name="HyperlinksChanged">
    <vt:bool>0</vt:bool>
  </property>
  <property fmtid="{D5CDD505-2E9C-101B-9397-08002B2CF9AE}" pid="8" name="LinksUpToDate">
    <vt:bool>0</vt:bool>
  </property>
  <property fmtid="{D5CDD505-2E9C-101B-9397-08002B2CF9AE}" pid="9" name="MMClips">
    <vt:i4>0</vt:i4>
  </property>
  <property fmtid="{D5CDD505-2E9C-101B-9397-08002B2CF9AE}" pid="10" name="Notes">
    <vt:i4>7</vt:i4>
  </property>
  <property fmtid="{D5CDD505-2E9C-101B-9397-08002B2CF9AE}" pid="11" name="PresentationFormat">
    <vt:lpwstr>Widescreen</vt:lpwstr>
  </property>
  <property fmtid="{D5CDD505-2E9C-101B-9397-08002B2CF9AE}" pid="12" name="ScaleCrop">
    <vt:bool>0</vt:bool>
  </property>
  <property fmtid="{D5CDD505-2E9C-101B-9397-08002B2CF9AE}" pid="13" name="ShareDoc">
    <vt:bool>0</vt:bool>
  </property>
  <property fmtid="{D5CDD505-2E9C-101B-9397-08002B2CF9AE}" pid="14" name="Slides">
    <vt:i4>7</vt:i4>
  </property>
  <property fmtid="{D5CDD505-2E9C-101B-9397-08002B2CF9AE}" pid="15" name="UserName">
    <vt:lpwstr>yhong</vt:lpwstr>
  </property>
</Properties>
</file>